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3" r:id="rId3"/>
    <p:sldId id="280" r:id="rId4"/>
    <p:sldId id="282" r:id="rId5"/>
    <p:sldId id="272" r:id="rId6"/>
    <p:sldId id="273" r:id="rId7"/>
    <p:sldId id="258" r:id="rId8"/>
    <p:sldId id="277" r:id="rId9"/>
    <p:sldId id="278" r:id="rId10"/>
    <p:sldId id="279" r:id="rId11"/>
    <p:sldId id="276" r:id="rId12"/>
    <p:sldId id="284" r:id="rId13"/>
    <p:sldId id="285" r:id="rId14"/>
    <p:sldId id="264" r:id="rId15"/>
    <p:sldId id="269" r:id="rId16"/>
    <p:sldId id="275" r:id="rId17"/>
    <p:sldId id="260" r:id="rId18"/>
    <p:sldId id="271" r:id="rId19"/>
    <p:sldId id="261" r:id="rId2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4"/>
    <p:restoredTop sz="94729"/>
  </p:normalViewPr>
  <p:slideViewPr>
    <p:cSldViewPr snapToGrid="0" snapToObjects="1">
      <p:cViewPr varScale="1">
        <p:scale>
          <a:sx n="109" d="100"/>
          <a:sy n="109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C32B9B-958F-C846-B7E3-EC828C08879F}" type="doc">
      <dgm:prSet loTypeId="urn:microsoft.com/office/officeart/2005/8/layout/process4" loCatId="" qsTypeId="urn:microsoft.com/office/officeart/2005/8/quickstyle/simple3" qsCatId="simple" csTypeId="urn:microsoft.com/office/officeart/2005/8/colors/accent5_3" csCatId="accent5" phldr="1"/>
      <dgm:spPr/>
      <dgm:t>
        <a:bodyPr/>
        <a:lstStyle/>
        <a:p>
          <a:pPr rtl="1"/>
          <a:endParaRPr lang="he-IL"/>
        </a:p>
      </dgm:t>
    </dgm:pt>
    <dgm:pt modelId="{7425097E-C453-484F-B1ED-822E4F58E234}">
      <dgm:prSet phldrT="[טקסט]"/>
      <dgm:spPr/>
      <dgm:t>
        <a:bodyPr/>
        <a:lstStyle/>
        <a:p>
          <a:pPr rtl="1"/>
          <a:r>
            <a:rPr lang="he-IL" dirty="0"/>
            <a:t>פירוק המטלה, פתיחת טבלה עם היגדים</a:t>
          </a:r>
        </a:p>
      </dgm:t>
    </dgm:pt>
    <dgm:pt modelId="{4EC1814D-6551-B441-B113-21DE5E93DA6E}" type="parTrans" cxnId="{8702B72E-37F3-F547-B99E-B79F00A54646}">
      <dgm:prSet/>
      <dgm:spPr/>
      <dgm:t>
        <a:bodyPr/>
        <a:lstStyle/>
        <a:p>
          <a:pPr rtl="1"/>
          <a:endParaRPr lang="he-IL"/>
        </a:p>
      </dgm:t>
    </dgm:pt>
    <dgm:pt modelId="{C24D54F2-7B70-494E-BBA9-990C9521ADAB}" type="sibTrans" cxnId="{8702B72E-37F3-F547-B99E-B79F00A54646}">
      <dgm:prSet/>
      <dgm:spPr/>
      <dgm:t>
        <a:bodyPr/>
        <a:lstStyle/>
        <a:p>
          <a:pPr rtl="1"/>
          <a:endParaRPr lang="he-IL"/>
        </a:p>
      </dgm:t>
    </dgm:pt>
    <dgm:pt modelId="{B19D864E-4C34-D242-9F5B-BB7AE8C17E6C}">
      <dgm:prSet phldrT="[טקסט]" custT="1"/>
      <dgm:spPr/>
      <dgm:t>
        <a:bodyPr/>
        <a:lstStyle/>
        <a:p>
          <a:pPr rtl="1"/>
          <a:r>
            <a:rPr lang="he-IL" sz="2000" b="1" dirty="0">
              <a:solidFill>
                <a:srgbClr val="FF0000"/>
              </a:solidFill>
            </a:rPr>
            <a:t>שלב הקריאה והטבלה</a:t>
          </a:r>
        </a:p>
      </dgm:t>
    </dgm:pt>
    <dgm:pt modelId="{B577D9E9-302C-6F4B-A322-ED39A31DACF1}" type="parTrans" cxnId="{0F0B0915-2D80-8644-9C9D-494E90A0F2D1}">
      <dgm:prSet/>
      <dgm:spPr/>
      <dgm:t>
        <a:bodyPr/>
        <a:lstStyle/>
        <a:p>
          <a:pPr rtl="1"/>
          <a:endParaRPr lang="he-IL"/>
        </a:p>
      </dgm:t>
    </dgm:pt>
    <dgm:pt modelId="{D4F784FD-7E65-4E49-9FB2-5CE7D03C0A89}" type="sibTrans" cxnId="{0F0B0915-2D80-8644-9C9D-494E90A0F2D1}">
      <dgm:prSet/>
      <dgm:spPr/>
      <dgm:t>
        <a:bodyPr/>
        <a:lstStyle/>
        <a:p>
          <a:pPr rtl="1"/>
          <a:endParaRPr lang="he-IL"/>
        </a:p>
      </dgm:t>
    </dgm:pt>
    <dgm:pt modelId="{23301123-88B7-8046-8971-68EFD30ABE44}">
      <dgm:prSet phldrT="[טקסט]"/>
      <dgm:spPr/>
      <dgm:t>
        <a:bodyPr/>
        <a:lstStyle/>
        <a:p>
          <a:pPr rtl="1"/>
          <a:r>
            <a:rPr lang="he-IL" dirty="0"/>
            <a:t>מילוי הטבלה</a:t>
          </a:r>
        </a:p>
      </dgm:t>
    </dgm:pt>
    <dgm:pt modelId="{7F4A1517-AF4F-AC43-BCD3-7EDA2D12DBD7}" type="parTrans" cxnId="{2E963BCE-63C6-F44E-8BC2-E32CB43E42B9}">
      <dgm:prSet/>
      <dgm:spPr/>
      <dgm:t>
        <a:bodyPr/>
        <a:lstStyle/>
        <a:p>
          <a:pPr rtl="1"/>
          <a:endParaRPr lang="he-IL"/>
        </a:p>
      </dgm:t>
    </dgm:pt>
    <dgm:pt modelId="{26BBCBE0-7FC0-BA4C-B654-C4382960FAF0}" type="sibTrans" cxnId="{2E963BCE-63C6-F44E-8BC2-E32CB43E42B9}">
      <dgm:prSet/>
      <dgm:spPr/>
      <dgm:t>
        <a:bodyPr/>
        <a:lstStyle/>
        <a:p>
          <a:pPr rtl="1"/>
          <a:endParaRPr lang="he-IL"/>
        </a:p>
      </dgm:t>
    </dgm:pt>
    <dgm:pt modelId="{3A518CD8-9A0E-6348-9C04-EACFE94E40F4}">
      <dgm:prSet phldrT="[טקסט]"/>
      <dgm:spPr/>
      <dgm:t>
        <a:bodyPr/>
        <a:lstStyle/>
        <a:p>
          <a:pPr rtl="1"/>
          <a:r>
            <a:rPr lang="he-IL" dirty="0"/>
            <a:t>קריאת הטקסט והוצאת הכללות לפי הנדרש (טבלה)</a:t>
          </a:r>
        </a:p>
      </dgm:t>
    </dgm:pt>
    <dgm:pt modelId="{80C95B6D-DD7F-FB4E-857B-7B11ADDF5C07}" type="parTrans" cxnId="{D71C9A62-3D36-CC48-8193-9603356ADF15}">
      <dgm:prSet/>
      <dgm:spPr/>
      <dgm:t>
        <a:bodyPr/>
        <a:lstStyle/>
        <a:p>
          <a:pPr rtl="1"/>
          <a:endParaRPr lang="he-IL"/>
        </a:p>
      </dgm:t>
    </dgm:pt>
    <dgm:pt modelId="{C94D0306-0239-9B4C-98B3-65AC1B44B699}" type="sibTrans" cxnId="{D71C9A62-3D36-CC48-8193-9603356ADF15}">
      <dgm:prSet/>
      <dgm:spPr/>
      <dgm:t>
        <a:bodyPr/>
        <a:lstStyle/>
        <a:p>
          <a:pPr rtl="1"/>
          <a:endParaRPr lang="he-IL"/>
        </a:p>
      </dgm:t>
    </dgm:pt>
    <dgm:pt modelId="{22C9E43F-3FE2-724C-A3DD-FC828CA488FB}">
      <dgm:prSet phldrT="[טקסט]" custT="1"/>
      <dgm:spPr/>
      <dgm:t>
        <a:bodyPr/>
        <a:lstStyle/>
        <a:p>
          <a:pPr rtl="1"/>
          <a:r>
            <a:rPr lang="he-IL" sz="2000" b="1" dirty="0">
              <a:solidFill>
                <a:srgbClr val="FF0000"/>
              </a:solidFill>
            </a:rPr>
            <a:t>שלב כתיבת הסיכום</a:t>
          </a:r>
        </a:p>
      </dgm:t>
    </dgm:pt>
    <dgm:pt modelId="{D53C7808-F070-BA4B-9D08-F049199AC3DB}" type="parTrans" cxnId="{4586C89E-316D-D345-A4EE-22C40BAFCF63}">
      <dgm:prSet/>
      <dgm:spPr/>
      <dgm:t>
        <a:bodyPr/>
        <a:lstStyle/>
        <a:p>
          <a:pPr rtl="1"/>
          <a:endParaRPr lang="he-IL"/>
        </a:p>
      </dgm:t>
    </dgm:pt>
    <dgm:pt modelId="{2026DF84-ACE7-7B4D-BD94-55D2CA228104}" type="sibTrans" cxnId="{4586C89E-316D-D345-A4EE-22C40BAFCF63}">
      <dgm:prSet/>
      <dgm:spPr/>
      <dgm:t>
        <a:bodyPr/>
        <a:lstStyle/>
        <a:p>
          <a:pPr rtl="1"/>
          <a:endParaRPr lang="he-IL"/>
        </a:p>
      </dgm:t>
    </dgm:pt>
    <dgm:pt modelId="{96CA367B-FEAE-A948-9318-832878E2FBB9}">
      <dgm:prSet phldrT="[טקסט]"/>
      <dgm:spPr/>
      <dgm:t>
        <a:bodyPr/>
        <a:lstStyle/>
        <a:p>
          <a:pPr rtl="1"/>
          <a:r>
            <a:rPr lang="he-IL" dirty="0"/>
            <a:t>עבודה עם הטבלה</a:t>
          </a:r>
        </a:p>
      </dgm:t>
    </dgm:pt>
    <dgm:pt modelId="{624186C2-6A25-A14A-9B4B-20AE7F513DCE}" type="parTrans" cxnId="{A888003D-92FC-B54A-8F98-B3F064BF8CE5}">
      <dgm:prSet/>
      <dgm:spPr/>
      <dgm:t>
        <a:bodyPr/>
        <a:lstStyle/>
        <a:p>
          <a:pPr rtl="1"/>
          <a:endParaRPr lang="he-IL"/>
        </a:p>
      </dgm:t>
    </dgm:pt>
    <dgm:pt modelId="{DE765395-FD80-CB41-9C04-9C194B384115}" type="sibTrans" cxnId="{A888003D-92FC-B54A-8F98-B3F064BF8CE5}">
      <dgm:prSet/>
      <dgm:spPr/>
      <dgm:t>
        <a:bodyPr/>
        <a:lstStyle/>
        <a:p>
          <a:pPr rtl="1"/>
          <a:endParaRPr lang="he-IL"/>
        </a:p>
      </dgm:t>
    </dgm:pt>
    <dgm:pt modelId="{BEE82DA3-D623-B944-BA98-15A4E25E16AA}">
      <dgm:prSet phldrT="[טקסט]"/>
      <dgm:spPr/>
      <dgm:t>
        <a:bodyPr/>
        <a:lstStyle/>
        <a:p>
          <a:pPr rtl="1"/>
          <a:r>
            <a:rPr lang="he-IL" dirty="0"/>
            <a:t>כתיבת פתיחה (רצוי עצמאית) והוספת הדרישות</a:t>
          </a:r>
        </a:p>
      </dgm:t>
    </dgm:pt>
    <dgm:pt modelId="{36E53ED5-185A-AF4F-AAEC-23F7F98F1261}" type="parTrans" cxnId="{8BB0D712-228B-004D-94E3-8463703EFFB7}">
      <dgm:prSet/>
      <dgm:spPr/>
      <dgm:t>
        <a:bodyPr/>
        <a:lstStyle/>
        <a:p>
          <a:pPr rtl="1"/>
          <a:endParaRPr lang="he-IL"/>
        </a:p>
      </dgm:t>
    </dgm:pt>
    <dgm:pt modelId="{824FC9E8-6406-4F4C-B5A8-699A04123C2D}" type="sibTrans" cxnId="{8BB0D712-228B-004D-94E3-8463703EFFB7}">
      <dgm:prSet/>
      <dgm:spPr/>
      <dgm:t>
        <a:bodyPr/>
        <a:lstStyle/>
        <a:p>
          <a:pPr rtl="1"/>
          <a:endParaRPr lang="he-IL"/>
        </a:p>
      </dgm:t>
    </dgm:pt>
    <dgm:pt modelId="{4E326136-06CB-5B46-84CC-B3AEEC3271D4}">
      <dgm:prSet custT="1"/>
      <dgm:spPr/>
      <dgm:t>
        <a:bodyPr/>
        <a:lstStyle/>
        <a:p>
          <a:pPr rtl="1"/>
          <a:r>
            <a:rPr lang="he-IL" sz="2000" b="1" dirty="0">
              <a:solidFill>
                <a:srgbClr val="FF0000"/>
              </a:solidFill>
            </a:rPr>
            <a:t>בדיקה ופרסום</a:t>
          </a:r>
        </a:p>
      </dgm:t>
    </dgm:pt>
    <dgm:pt modelId="{EEA2EC1B-FCF0-5D4F-B53D-CE0871DE5FE8}" type="parTrans" cxnId="{953A0927-DFED-5045-99B9-F24B198BD9A7}">
      <dgm:prSet/>
      <dgm:spPr/>
      <dgm:t>
        <a:bodyPr/>
        <a:lstStyle/>
        <a:p>
          <a:pPr rtl="1"/>
          <a:endParaRPr lang="he-IL"/>
        </a:p>
      </dgm:t>
    </dgm:pt>
    <dgm:pt modelId="{88289673-F62B-E84D-BD1F-74B48BBE6F70}" type="sibTrans" cxnId="{953A0927-DFED-5045-99B9-F24B198BD9A7}">
      <dgm:prSet/>
      <dgm:spPr/>
      <dgm:t>
        <a:bodyPr/>
        <a:lstStyle/>
        <a:p>
          <a:pPr rtl="1"/>
          <a:endParaRPr lang="he-IL"/>
        </a:p>
      </dgm:t>
    </dgm:pt>
    <dgm:pt modelId="{05513203-1DC4-C946-A74D-0ABCDE4B2954}">
      <dgm:prSet phldrT="[טקסט]"/>
      <dgm:spPr/>
      <dgm:t>
        <a:bodyPr/>
        <a:lstStyle/>
        <a:p>
          <a:pPr rtl="1"/>
          <a:r>
            <a:rPr lang="he-IL" dirty="0"/>
            <a:t>הבנת מטלה</a:t>
          </a:r>
        </a:p>
      </dgm:t>
    </dgm:pt>
    <dgm:pt modelId="{9E18A9B7-E032-EF4B-81F4-F20F18AC7835}" type="sibTrans" cxnId="{8B22457D-01A1-394A-A410-59796A4C54ED}">
      <dgm:prSet/>
      <dgm:spPr/>
      <dgm:t>
        <a:bodyPr/>
        <a:lstStyle/>
        <a:p>
          <a:pPr rtl="1"/>
          <a:endParaRPr lang="he-IL"/>
        </a:p>
      </dgm:t>
    </dgm:pt>
    <dgm:pt modelId="{097ADCAD-D541-DC44-BA3A-6AF51284CC83}" type="parTrans" cxnId="{8B22457D-01A1-394A-A410-59796A4C54ED}">
      <dgm:prSet/>
      <dgm:spPr/>
      <dgm:t>
        <a:bodyPr/>
        <a:lstStyle/>
        <a:p>
          <a:pPr rtl="1"/>
          <a:endParaRPr lang="he-IL"/>
        </a:p>
      </dgm:t>
    </dgm:pt>
    <dgm:pt modelId="{C015EE10-CA66-6A46-A299-68B5EFA1DAA6}">
      <dgm:prSet custT="1"/>
      <dgm:spPr/>
      <dgm:t>
        <a:bodyPr/>
        <a:lstStyle/>
        <a:p>
          <a:pPr rtl="1"/>
          <a:r>
            <a:rPr lang="he-IL" sz="2000" b="1" dirty="0">
              <a:solidFill>
                <a:srgbClr val="FF0000"/>
              </a:solidFill>
            </a:rPr>
            <a:t>שלב ההכנה </a:t>
          </a:r>
        </a:p>
        <a:p>
          <a:pPr rtl="1"/>
          <a:r>
            <a:rPr lang="he-IL" sz="2000" b="0" dirty="0">
              <a:solidFill>
                <a:schemeClr val="tx1"/>
              </a:solidFill>
            </a:rPr>
            <a:t>(על מה מדובר בטקסט ומה אומרים עליו – הכרת הטקסט והמשימה)</a:t>
          </a:r>
          <a:endParaRPr lang="he-IL" sz="2000" b="1" dirty="0">
            <a:solidFill>
              <a:srgbClr val="FF0000"/>
            </a:solidFill>
          </a:endParaRPr>
        </a:p>
      </dgm:t>
    </dgm:pt>
    <dgm:pt modelId="{56DCA6E9-733C-A244-A0BD-46D0473E0645}" type="parTrans" cxnId="{6B561E6E-0212-B647-B9EE-0228D88E8175}">
      <dgm:prSet/>
      <dgm:spPr/>
      <dgm:t>
        <a:bodyPr/>
        <a:lstStyle/>
        <a:p>
          <a:pPr rtl="1"/>
          <a:endParaRPr lang="he-IL"/>
        </a:p>
      </dgm:t>
    </dgm:pt>
    <dgm:pt modelId="{798C5008-3757-3D43-A7E1-70CFE1145C93}" type="sibTrans" cxnId="{6B561E6E-0212-B647-B9EE-0228D88E8175}">
      <dgm:prSet/>
      <dgm:spPr/>
      <dgm:t>
        <a:bodyPr/>
        <a:lstStyle/>
        <a:p>
          <a:pPr rtl="1"/>
          <a:endParaRPr lang="he-IL"/>
        </a:p>
      </dgm:t>
    </dgm:pt>
    <dgm:pt modelId="{38B8CC1A-B197-2547-B78B-E7DA4A8E475F}">
      <dgm:prSet phldrT="[טקסט]" custT="1"/>
      <dgm:spPr/>
      <dgm:t>
        <a:bodyPr/>
        <a:lstStyle/>
        <a:p>
          <a:pPr rtl="1"/>
          <a:endParaRPr lang="he-IL" sz="2000" b="1" dirty="0">
            <a:solidFill>
              <a:srgbClr val="FF0000"/>
            </a:solidFill>
          </a:endParaRPr>
        </a:p>
        <a:p>
          <a:pPr rtl="1"/>
          <a:r>
            <a:rPr lang="he-IL" sz="2000" b="1" dirty="0">
              <a:solidFill>
                <a:srgbClr val="FF0000"/>
              </a:solidFill>
            </a:rPr>
            <a:t>שלב החשיבה </a:t>
          </a:r>
        </a:p>
        <a:p>
          <a:pPr rtl="1"/>
          <a:r>
            <a:rPr lang="he-IL" sz="2000" b="0" dirty="0">
              <a:solidFill>
                <a:schemeClr val="tx1"/>
              </a:solidFill>
            </a:rPr>
            <a:t>(רצוי לפני קריאת הטקסט)</a:t>
          </a:r>
          <a:r>
            <a:rPr lang="he-IL" sz="2000" b="1" dirty="0">
              <a:solidFill>
                <a:srgbClr val="FF0000"/>
              </a:solidFill>
            </a:rPr>
            <a:t> </a:t>
          </a:r>
        </a:p>
      </dgm:t>
    </dgm:pt>
    <dgm:pt modelId="{AA34611E-1473-704A-AEFF-211D67D98A10}" type="parTrans" cxnId="{AD42C982-939C-524B-BBC4-ADD3E5E5BF8E}">
      <dgm:prSet/>
      <dgm:spPr/>
      <dgm:t>
        <a:bodyPr/>
        <a:lstStyle/>
        <a:p>
          <a:pPr rtl="1"/>
          <a:endParaRPr lang="he-IL"/>
        </a:p>
      </dgm:t>
    </dgm:pt>
    <dgm:pt modelId="{A3BCC99C-F0D4-E840-86D6-9F229FB5339F}" type="sibTrans" cxnId="{AD42C982-939C-524B-BBC4-ADD3E5E5BF8E}">
      <dgm:prSet/>
      <dgm:spPr/>
      <dgm:t>
        <a:bodyPr/>
        <a:lstStyle/>
        <a:p>
          <a:pPr rtl="1"/>
          <a:endParaRPr lang="he-IL"/>
        </a:p>
      </dgm:t>
    </dgm:pt>
    <dgm:pt modelId="{E9619339-4138-C743-8343-0B367D298D73}" type="pres">
      <dgm:prSet presAssocID="{02C32B9B-958F-C846-B7E3-EC828C08879F}" presName="Name0" presStyleCnt="0">
        <dgm:presLayoutVars>
          <dgm:dir/>
          <dgm:animLvl val="lvl"/>
          <dgm:resizeHandles val="exact"/>
        </dgm:presLayoutVars>
      </dgm:prSet>
      <dgm:spPr/>
    </dgm:pt>
    <dgm:pt modelId="{9F5356E5-3C2C-494B-A7EB-39A648AE3ABE}" type="pres">
      <dgm:prSet presAssocID="{4E326136-06CB-5B46-84CC-B3AEEC3271D4}" presName="boxAndChildren" presStyleCnt="0"/>
      <dgm:spPr/>
    </dgm:pt>
    <dgm:pt modelId="{11202F9A-E5EC-C946-B2FA-E932C6072816}" type="pres">
      <dgm:prSet presAssocID="{4E326136-06CB-5B46-84CC-B3AEEC3271D4}" presName="parentTextBox" presStyleLbl="node1" presStyleIdx="0" presStyleCnt="5"/>
      <dgm:spPr/>
    </dgm:pt>
    <dgm:pt modelId="{7B01CD39-C01B-8E4A-B160-474BC44C134A}" type="pres">
      <dgm:prSet presAssocID="{2026DF84-ACE7-7B4D-BD94-55D2CA228104}" presName="sp" presStyleCnt="0"/>
      <dgm:spPr/>
    </dgm:pt>
    <dgm:pt modelId="{6738B56E-24A4-4847-863E-168ED1B0A354}" type="pres">
      <dgm:prSet presAssocID="{22C9E43F-3FE2-724C-A3DD-FC828CA488FB}" presName="arrowAndChildren" presStyleCnt="0"/>
      <dgm:spPr/>
    </dgm:pt>
    <dgm:pt modelId="{BF536077-F608-3141-84C6-4057DB6CCAD2}" type="pres">
      <dgm:prSet presAssocID="{22C9E43F-3FE2-724C-A3DD-FC828CA488FB}" presName="parentTextArrow" presStyleLbl="node1" presStyleIdx="0" presStyleCnt="5"/>
      <dgm:spPr/>
    </dgm:pt>
    <dgm:pt modelId="{DC4E71CD-BEF7-4447-B9D4-D7A5DF0DBDD4}" type="pres">
      <dgm:prSet presAssocID="{22C9E43F-3FE2-724C-A3DD-FC828CA488FB}" presName="arrow" presStyleLbl="node1" presStyleIdx="1" presStyleCnt="5"/>
      <dgm:spPr/>
    </dgm:pt>
    <dgm:pt modelId="{7D7B0D81-0A8E-E74E-B5CE-B044FACD8166}" type="pres">
      <dgm:prSet presAssocID="{22C9E43F-3FE2-724C-A3DD-FC828CA488FB}" presName="descendantArrow" presStyleCnt="0"/>
      <dgm:spPr/>
    </dgm:pt>
    <dgm:pt modelId="{8E91E67E-5C00-BC4B-A535-9D1DE1AE0697}" type="pres">
      <dgm:prSet presAssocID="{96CA367B-FEAE-A948-9318-832878E2FBB9}" presName="childTextArrow" presStyleLbl="fgAccFollowNode1" presStyleIdx="0" presStyleCnt="6">
        <dgm:presLayoutVars>
          <dgm:bulletEnabled val="1"/>
        </dgm:presLayoutVars>
      </dgm:prSet>
      <dgm:spPr/>
    </dgm:pt>
    <dgm:pt modelId="{E2D2403D-D28B-294D-AA78-6135825B1F3C}" type="pres">
      <dgm:prSet presAssocID="{BEE82DA3-D623-B944-BA98-15A4E25E16AA}" presName="childTextArrow" presStyleLbl="fgAccFollowNode1" presStyleIdx="1" presStyleCnt="6">
        <dgm:presLayoutVars>
          <dgm:bulletEnabled val="1"/>
        </dgm:presLayoutVars>
      </dgm:prSet>
      <dgm:spPr/>
    </dgm:pt>
    <dgm:pt modelId="{5C31784C-D332-4A46-91E8-6BFA77E89347}" type="pres">
      <dgm:prSet presAssocID="{D4F784FD-7E65-4E49-9FB2-5CE7D03C0A89}" presName="sp" presStyleCnt="0"/>
      <dgm:spPr/>
    </dgm:pt>
    <dgm:pt modelId="{7E4272DA-6039-3D45-9A2E-C920614887A1}" type="pres">
      <dgm:prSet presAssocID="{B19D864E-4C34-D242-9F5B-BB7AE8C17E6C}" presName="arrowAndChildren" presStyleCnt="0"/>
      <dgm:spPr/>
    </dgm:pt>
    <dgm:pt modelId="{8016F4F8-BA82-1647-896C-8D689E6CAD54}" type="pres">
      <dgm:prSet presAssocID="{B19D864E-4C34-D242-9F5B-BB7AE8C17E6C}" presName="parentTextArrow" presStyleLbl="node1" presStyleIdx="1" presStyleCnt="5"/>
      <dgm:spPr/>
    </dgm:pt>
    <dgm:pt modelId="{4213070B-D41F-5149-A06A-DCD6BB1B8407}" type="pres">
      <dgm:prSet presAssocID="{B19D864E-4C34-D242-9F5B-BB7AE8C17E6C}" presName="arrow" presStyleLbl="node1" presStyleIdx="2" presStyleCnt="5"/>
      <dgm:spPr/>
    </dgm:pt>
    <dgm:pt modelId="{85883259-BCFF-DD40-9567-BA658E5E523C}" type="pres">
      <dgm:prSet presAssocID="{B19D864E-4C34-D242-9F5B-BB7AE8C17E6C}" presName="descendantArrow" presStyleCnt="0"/>
      <dgm:spPr/>
    </dgm:pt>
    <dgm:pt modelId="{59F10326-3E22-114A-B147-18D4FCE8E8F7}" type="pres">
      <dgm:prSet presAssocID="{23301123-88B7-8046-8971-68EFD30ABE44}" presName="childTextArrow" presStyleLbl="fgAccFollowNode1" presStyleIdx="2" presStyleCnt="6">
        <dgm:presLayoutVars>
          <dgm:bulletEnabled val="1"/>
        </dgm:presLayoutVars>
      </dgm:prSet>
      <dgm:spPr/>
    </dgm:pt>
    <dgm:pt modelId="{9AA87A72-94B8-7048-83A1-CF4F748BCD5E}" type="pres">
      <dgm:prSet presAssocID="{3A518CD8-9A0E-6348-9C04-EACFE94E40F4}" presName="childTextArrow" presStyleLbl="fgAccFollowNode1" presStyleIdx="3" presStyleCnt="6">
        <dgm:presLayoutVars>
          <dgm:bulletEnabled val="1"/>
        </dgm:presLayoutVars>
      </dgm:prSet>
      <dgm:spPr/>
    </dgm:pt>
    <dgm:pt modelId="{03BBFE8D-E427-F64A-ABC0-A36581D9D736}" type="pres">
      <dgm:prSet presAssocID="{798C5008-3757-3D43-A7E1-70CFE1145C93}" presName="sp" presStyleCnt="0"/>
      <dgm:spPr/>
    </dgm:pt>
    <dgm:pt modelId="{7D5482F1-399E-B14B-B374-AF45485F4621}" type="pres">
      <dgm:prSet presAssocID="{C015EE10-CA66-6A46-A299-68B5EFA1DAA6}" presName="arrowAndChildren" presStyleCnt="0"/>
      <dgm:spPr/>
    </dgm:pt>
    <dgm:pt modelId="{46F6A023-EEE0-0849-B5FE-C561F54D3A1B}" type="pres">
      <dgm:prSet presAssocID="{C015EE10-CA66-6A46-A299-68B5EFA1DAA6}" presName="parentTextArrow" presStyleLbl="node1" presStyleIdx="3" presStyleCnt="5" custLinFactY="-9318" custLinFactNeighborY="-100000"/>
      <dgm:spPr/>
    </dgm:pt>
    <dgm:pt modelId="{08FC101A-2C73-584E-BDC1-7FCC4443C261}" type="pres">
      <dgm:prSet presAssocID="{A3BCC99C-F0D4-E840-86D6-9F229FB5339F}" presName="sp" presStyleCnt="0"/>
      <dgm:spPr/>
    </dgm:pt>
    <dgm:pt modelId="{82D64D4F-4913-8640-B87B-0CF0ABDD7C0F}" type="pres">
      <dgm:prSet presAssocID="{38B8CC1A-B197-2547-B78B-E7DA4A8E475F}" presName="arrowAndChildren" presStyleCnt="0"/>
      <dgm:spPr/>
    </dgm:pt>
    <dgm:pt modelId="{200DDDEB-9353-4941-A22C-35B1A6009322}" type="pres">
      <dgm:prSet presAssocID="{38B8CC1A-B197-2547-B78B-E7DA4A8E475F}" presName="parentTextArrow" presStyleLbl="node1" presStyleIdx="3" presStyleCnt="5"/>
      <dgm:spPr/>
    </dgm:pt>
    <dgm:pt modelId="{800BBCE0-271A-714C-9063-9575571CD62D}" type="pres">
      <dgm:prSet presAssocID="{38B8CC1A-B197-2547-B78B-E7DA4A8E475F}" presName="arrow" presStyleLbl="node1" presStyleIdx="4" presStyleCnt="5" custLinFactNeighborY="75166"/>
      <dgm:spPr/>
    </dgm:pt>
    <dgm:pt modelId="{4E3EDE7A-7D4C-8242-837F-D809BD5B8E0F}" type="pres">
      <dgm:prSet presAssocID="{38B8CC1A-B197-2547-B78B-E7DA4A8E475F}" presName="descendantArrow" presStyleCnt="0"/>
      <dgm:spPr/>
    </dgm:pt>
    <dgm:pt modelId="{529637D2-07B1-6B4A-B101-924657556A42}" type="pres">
      <dgm:prSet presAssocID="{7425097E-C453-484F-B1ED-822E4F58E234}" presName="childTextArrow" presStyleLbl="fgAccFollowNode1" presStyleIdx="4" presStyleCnt="6" custScaleX="40220" custLinFactY="194648" custLinFactNeighborX="-8196" custLinFactNeighborY="200000">
        <dgm:presLayoutVars>
          <dgm:bulletEnabled val="1"/>
        </dgm:presLayoutVars>
      </dgm:prSet>
      <dgm:spPr/>
    </dgm:pt>
    <dgm:pt modelId="{FDAD169D-BE8C-8943-88EC-BD2E14B0F722}" type="pres">
      <dgm:prSet presAssocID="{05513203-1DC4-C946-A74D-0ABCDE4B2954}" presName="childTextArrow" presStyleLbl="fgAccFollowNode1" presStyleIdx="5" presStyleCnt="6" custScaleX="34545" custLinFactY="188714" custLinFactNeighborX="12618" custLinFactNeighborY="200000">
        <dgm:presLayoutVars>
          <dgm:bulletEnabled val="1"/>
        </dgm:presLayoutVars>
      </dgm:prSet>
      <dgm:spPr/>
    </dgm:pt>
  </dgm:ptLst>
  <dgm:cxnLst>
    <dgm:cxn modelId="{13C78302-6696-7947-8DD3-41ED36F69693}" type="presOf" srcId="{4E326136-06CB-5B46-84CC-B3AEEC3271D4}" destId="{11202F9A-E5EC-C946-B2FA-E932C6072816}" srcOrd="0" destOrd="0" presId="urn:microsoft.com/office/officeart/2005/8/layout/process4"/>
    <dgm:cxn modelId="{FD701C0B-F94B-1646-BC2D-C0B09ABD8754}" type="presOf" srcId="{7425097E-C453-484F-B1ED-822E4F58E234}" destId="{529637D2-07B1-6B4A-B101-924657556A42}" srcOrd="0" destOrd="0" presId="urn:microsoft.com/office/officeart/2005/8/layout/process4"/>
    <dgm:cxn modelId="{8BB0D712-228B-004D-94E3-8463703EFFB7}" srcId="{22C9E43F-3FE2-724C-A3DD-FC828CA488FB}" destId="{BEE82DA3-D623-B944-BA98-15A4E25E16AA}" srcOrd="1" destOrd="0" parTransId="{36E53ED5-185A-AF4F-AAEC-23F7F98F1261}" sibTransId="{824FC9E8-6406-4F4C-B5A8-699A04123C2D}"/>
    <dgm:cxn modelId="{0F0B0915-2D80-8644-9C9D-494E90A0F2D1}" srcId="{02C32B9B-958F-C846-B7E3-EC828C08879F}" destId="{B19D864E-4C34-D242-9F5B-BB7AE8C17E6C}" srcOrd="2" destOrd="0" parTransId="{B577D9E9-302C-6F4B-A322-ED39A31DACF1}" sibTransId="{D4F784FD-7E65-4E49-9FB2-5CE7D03C0A89}"/>
    <dgm:cxn modelId="{89865B1E-DFCC-FB49-8F45-246C034D4F9B}" type="presOf" srcId="{B19D864E-4C34-D242-9F5B-BB7AE8C17E6C}" destId="{4213070B-D41F-5149-A06A-DCD6BB1B8407}" srcOrd="1" destOrd="0" presId="urn:microsoft.com/office/officeart/2005/8/layout/process4"/>
    <dgm:cxn modelId="{334B0922-0FB6-5E4C-B757-3FC1D2C3B0DD}" type="presOf" srcId="{23301123-88B7-8046-8971-68EFD30ABE44}" destId="{59F10326-3E22-114A-B147-18D4FCE8E8F7}" srcOrd="0" destOrd="0" presId="urn:microsoft.com/office/officeart/2005/8/layout/process4"/>
    <dgm:cxn modelId="{953A0927-DFED-5045-99B9-F24B198BD9A7}" srcId="{02C32B9B-958F-C846-B7E3-EC828C08879F}" destId="{4E326136-06CB-5B46-84CC-B3AEEC3271D4}" srcOrd="4" destOrd="0" parTransId="{EEA2EC1B-FCF0-5D4F-B53D-CE0871DE5FE8}" sibTransId="{88289673-F62B-E84D-BD1F-74B48BBE6F70}"/>
    <dgm:cxn modelId="{8AF56A2A-9D1C-5A44-B99E-730F761546E5}" type="presOf" srcId="{22C9E43F-3FE2-724C-A3DD-FC828CA488FB}" destId="{DC4E71CD-BEF7-4447-B9D4-D7A5DF0DBDD4}" srcOrd="1" destOrd="0" presId="urn:microsoft.com/office/officeart/2005/8/layout/process4"/>
    <dgm:cxn modelId="{8702B72E-37F3-F547-B99E-B79F00A54646}" srcId="{38B8CC1A-B197-2547-B78B-E7DA4A8E475F}" destId="{7425097E-C453-484F-B1ED-822E4F58E234}" srcOrd="0" destOrd="0" parTransId="{4EC1814D-6551-B441-B113-21DE5E93DA6E}" sibTransId="{C24D54F2-7B70-494E-BBA9-990C9521ADAB}"/>
    <dgm:cxn modelId="{A888003D-92FC-B54A-8F98-B3F064BF8CE5}" srcId="{22C9E43F-3FE2-724C-A3DD-FC828CA488FB}" destId="{96CA367B-FEAE-A948-9318-832878E2FBB9}" srcOrd="0" destOrd="0" parTransId="{624186C2-6A25-A14A-9B4B-20AE7F513DCE}" sibTransId="{DE765395-FD80-CB41-9C04-9C194B384115}"/>
    <dgm:cxn modelId="{9D02295B-A38B-D846-9130-754DE60FE1A8}" type="presOf" srcId="{96CA367B-FEAE-A948-9318-832878E2FBB9}" destId="{8E91E67E-5C00-BC4B-A535-9D1DE1AE0697}" srcOrd="0" destOrd="0" presId="urn:microsoft.com/office/officeart/2005/8/layout/process4"/>
    <dgm:cxn modelId="{D71C9A62-3D36-CC48-8193-9603356ADF15}" srcId="{B19D864E-4C34-D242-9F5B-BB7AE8C17E6C}" destId="{3A518CD8-9A0E-6348-9C04-EACFE94E40F4}" srcOrd="1" destOrd="0" parTransId="{80C95B6D-DD7F-FB4E-857B-7B11ADDF5C07}" sibTransId="{C94D0306-0239-9B4C-98B3-65AC1B44B699}"/>
    <dgm:cxn modelId="{6B561E6E-0212-B647-B9EE-0228D88E8175}" srcId="{02C32B9B-958F-C846-B7E3-EC828C08879F}" destId="{C015EE10-CA66-6A46-A299-68B5EFA1DAA6}" srcOrd="1" destOrd="0" parTransId="{56DCA6E9-733C-A244-A0BD-46D0473E0645}" sibTransId="{798C5008-3757-3D43-A7E1-70CFE1145C93}"/>
    <dgm:cxn modelId="{11DC7473-2B9C-AC42-B14A-CE285CABDB06}" type="presOf" srcId="{38B8CC1A-B197-2547-B78B-E7DA4A8E475F}" destId="{200DDDEB-9353-4941-A22C-35B1A6009322}" srcOrd="0" destOrd="0" presId="urn:microsoft.com/office/officeart/2005/8/layout/process4"/>
    <dgm:cxn modelId="{8B22457D-01A1-394A-A410-59796A4C54ED}" srcId="{38B8CC1A-B197-2547-B78B-E7DA4A8E475F}" destId="{05513203-1DC4-C946-A74D-0ABCDE4B2954}" srcOrd="1" destOrd="0" parTransId="{097ADCAD-D541-DC44-BA3A-6AF51284CC83}" sibTransId="{9E18A9B7-E032-EF4B-81F4-F20F18AC7835}"/>
    <dgm:cxn modelId="{AD42C982-939C-524B-BBC4-ADD3E5E5BF8E}" srcId="{02C32B9B-958F-C846-B7E3-EC828C08879F}" destId="{38B8CC1A-B197-2547-B78B-E7DA4A8E475F}" srcOrd="0" destOrd="0" parTransId="{AA34611E-1473-704A-AEFF-211D67D98A10}" sibTransId="{A3BCC99C-F0D4-E840-86D6-9F229FB5339F}"/>
    <dgm:cxn modelId="{D1B9FB8B-C46B-7D4F-ABC1-273A016558E0}" type="presOf" srcId="{3A518CD8-9A0E-6348-9C04-EACFE94E40F4}" destId="{9AA87A72-94B8-7048-83A1-CF4F748BCD5E}" srcOrd="0" destOrd="0" presId="urn:microsoft.com/office/officeart/2005/8/layout/process4"/>
    <dgm:cxn modelId="{AD87568E-1FCC-DC4D-AEBC-073826809B31}" type="presOf" srcId="{B19D864E-4C34-D242-9F5B-BB7AE8C17E6C}" destId="{8016F4F8-BA82-1647-896C-8D689E6CAD54}" srcOrd="0" destOrd="0" presId="urn:microsoft.com/office/officeart/2005/8/layout/process4"/>
    <dgm:cxn modelId="{16608D93-F521-9E4B-87E1-EBCB10A0B0FB}" type="presOf" srcId="{C015EE10-CA66-6A46-A299-68B5EFA1DAA6}" destId="{46F6A023-EEE0-0849-B5FE-C561F54D3A1B}" srcOrd="0" destOrd="0" presId="urn:microsoft.com/office/officeart/2005/8/layout/process4"/>
    <dgm:cxn modelId="{4586C89E-316D-D345-A4EE-22C40BAFCF63}" srcId="{02C32B9B-958F-C846-B7E3-EC828C08879F}" destId="{22C9E43F-3FE2-724C-A3DD-FC828CA488FB}" srcOrd="3" destOrd="0" parTransId="{D53C7808-F070-BA4B-9D08-F049199AC3DB}" sibTransId="{2026DF84-ACE7-7B4D-BD94-55D2CA228104}"/>
    <dgm:cxn modelId="{9EA0C7C5-F235-8247-9B98-A3E42686E5FB}" type="presOf" srcId="{38B8CC1A-B197-2547-B78B-E7DA4A8E475F}" destId="{800BBCE0-271A-714C-9063-9575571CD62D}" srcOrd="1" destOrd="0" presId="urn:microsoft.com/office/officeart/2005/8/layout/process4"/>
    <dgm:cxn modelId="{2E963BCE-63C6-F44E-8BC2-E32CB43E42B9}" srcId="{B19D864E-4C34-D242-9F5B-BB7AE8C17E6C}" destId="{23301123-88B7-8046-8971-68EFD30ABE44}" srcOrd="0" destOrd="0" parTransId="{7F4A1517-AF4F-AC43-BCD3-7EDA2D12DBD7}" sibTransId="{26BBCBE0-7FC0-BA4C-B654-C4382960FAF0}"/>
    <dgm:cxn modelId="{FCA688D3-1A6F-D34F-A5D4-7B4B17380DB0}" type="presOf" srcId="{02C32B9B-958F-C846-B7E3-EC828C08879F}" destId="{E9619339-4138-C743-8343-0B367D298D73}" srcOrd="0" destOrd="0" presId="urn:microsoft.com/office/officeart/2005/8/layout/process4"/>
    <dgm:cxn modelId="{18185ED8-0DB2-5C41-B6FD-D4EC2E5DB24D}" type="presOf" srcId="{22C9E43F-3FE2-724C-A3DD-FC828CA488FB}" destId="{BF536077-F608-3141-84C6-4057DB6CCAD2}" srcOrd="0" destOrd="0" presId="urn:microsoft.com/office/officeart/2005/8/layout/process4"/>
    <dgm:cxn modelId="{032A59F7-12F7-FD48-9CBD-45A04A57712D}" type="presOf" srcId="{05513203-1DC4-C946-A74D-0ABCDE4B2954}" destId="{FDAD169D-BE8C-8943-88EC-BD2E14B0F722}" srcOrd="0" destOrd="0" presId="urn:microsoft.com/office/officeart/2005/8/layout/process4"/>
    <dgm:cxn modelId="{189C09F9-F595-9D44-B52A-71817940007B}" type="presOf" srcId="{BEE82DA3-D623-B944-BA98-15A4E25E16AA}" destId="{E2D2403D-D28B-294D-AA78-6135825B1F3C}" srcOrd="0" destOrd="0" presId="urn:microsoft.com/office/officeart/2005/8/layout/process4"/>
    <dgm:cxn modelId="{6B5CDF90-6D9A-DF41-84A0-EF87DB3FE5E8}" type="presParOf" srcId="{E9619339-4138-C743-8343-0B367D298D73}" destId="{9F5356E5-3C2C-494B-A7EB-39A648AE3ABE}" srcOrd="0" destOrd="0" presId="urn:microsoft.com/office/officeart/2005/8/layout/process4"/>
    <dgm:cxn modelId="{333B5F18-FFA3-624A-BC0E-C80D642287E2}" type="presParOf" srcId="{9F5356E5-3C2C-494B-A7EB-39A648AE3ABE}" destId="{11202F9A-E5EC-C946-B2FA-E932C6072816}" srcOrd="0" destOrd="0" presId="urn:microsoft.com/office/officeart/2005/8/layout/process4"/>
    <dgm:cxn modelId="{6ABE3FA9-CA59-4246-BC29-D504913EC041}" type="presParOf" srcId="{E9619339-4138-C743-8343-0B367D298D73}" destId="{7B01CD39-C01B-8E4A-B160-474BC44C134A}" srcOrd="1" destOrd="0" presId="urn:microsoft.com/office/officeart/2005/8/layout/process4"/>
    <dgm:cxn modelId="{B06A28A8-2D48-6147-9931-3228BC9F068F}" type="presParOf" srcId="{E9619339-4138-C743-8343-0B367D298D73}" destId="{6738B56E-24A4-4847-863E-168ED1B0A354}" srcOrd="2" destOrd="0" presId="urn:microsoft.com/office/officeart/2005/8/layout/process4"/>
    <dgm:cxn modelId="{12F8CF0C-6948-EE44-B3D3-43117DE9CD13}" type="presParOf" srcId="{6738B56E-24A4-4847-863E-168ED1B0A354}" destId="{BF536077-F608-3141-84C6-4057DB6CCAD2}" srcOrd="0" destOrd="0" presId="urn:microsoft.com/office/officeart/2005/8/layout/process4"/>
    <dgm:cxn modelId="{F61517CD-6331-544C-90CD-31BCBEF6B465}" type="presParOf" srcId="{6738B56E-24A4-4847-863E-168ED1B0A354}" destId="{DC4E71CD-BEF7-4447-B9D4-D7A5DF0DBDD4}" srcOrd="1" destOrd="0" presId="urn:microsoft.com/office/officeart/2005/8/layout/process4"/>
    <dgm:cxn modelId="{EE1ADDDE-8C13-A543-AAA2-DFE9ED090049}" type="presParOf" srcId="{6738B56E-24A4-4847-863E-168ED1B0A354}" destId="{7D7B0D81-0A8E-E74E-B5CE-B044FACD8166}" srcOrd="2" destOrd="0" presId="urn:microsoft.com/office/officeart/2005/8/layout/process4"/>
    <dgm:cxn modelId="{ABC324F2-8C9B-1A42-A231-F8FC93518DA7}" type="presParOf" srcId="{7D7B0D81-0A8E-E74E-B5CE-B044FACD8166}" destId="{8E91E67E-5C00-BC4B-A535-9D1DE1AE0697}" srcOrd="0" destOrd="0" presId="urn:microsoft.com/office/officeart/2005/8/layout/process4"/>
    <dgm:cxn modelId="{671FAD32-7211-3B46-8D80-4CFCA0FA91A6}" type="presParOf" srcId="{7D7B0D81-0A8E-E74E-B5CE-B044FACD8166}" destId="{E2D2403D-D28B-294D-AA78-6135825B1F3C}" srcOrd="1" destOrd="0" presId="urn:microsoft.com/office/officeart/2005/8/layout/process4"/>
    <dgm:cxn modelId="{8E4671B7-EA05-B54F-A6E7-5569006ADB11}" type="presParOf" srcId="{E9619339-4138-C743-8343-0B367D298D73}" destId="{5C31784C-D332-4A46-91E8-6BFA77E89347}" srcOrd="3" destOrd="0" presId="urn:microsoft.com/office/officeart/2005/8/layout/process4"/>
    <dgm:cxn modelId="{0FB60772-AE4A-784E-95BD-6D0A8372AD5C}" type="presParOf" srcId="{E9619339-4138-C743-8343-0B367D298D73}" destId="{7E4272DA-6039-3D45-9A2E-C920614887A1}" srcOrd="4" destOrd="0" presId="urn:microsoft.com/office/officeart/2005/8/layout/process4"/>
    <dgm:cxn modelId="{93285F40-5042-EA44-BA1B-1C078D3ADF26}" type="presParOf" srcId="{7E4272DA-6039-3D45-9A2E-C920614887A1}" destId="{8016F4F8-BA82-1647-896C-8D689E6CAD54}" srcOrd="0" destOrd="0" presId="urn:microsoft.com/office/officeart/2005/8/layout/process4"/>
    <dgm:cxn modelId="{BB94290A-E1DF-0444-BF39-035DE58752B1}" type="presParOf" srcId="{7E4272DA-6039-3D45-9A2E-C920614887A1}" destId="{4213070B-D41F-5149-A06A-DCD6BB1B8407}" srcOrd="1" destOrd="0" presId="urn:microsoft.com/office/officeart/2005/8/layout/process4"/>
    <dgm:cxn modelId="{F84B3B39-B138-DD40-B006-5A6C90D5BC55}" type="presParOf" srcId="{7E4272DA-6039-3D45-9A2E-C920614887A1}" destId="{85883259-BCFF-DD40-9567-BA658E5E523C}" srcOrd="2" destOrd="0" presId="urn:microsoft.com/office/officeart/2005/8/layout/process4"/>
    <dgm:cxn modelId="{5F1DBD29-0C90-DC4B-9B54-7C3F9BCCB6AB}" type="presParOf" srcId="{85883259-BCFF-DD40-9567-BA658E5E523C}" destId="{59F10326-3E22-114A-B147-18D4FCE8E8F7}" srcOrd="0" destOrd="0" presId="urn:microsoft.com/office/officeart/2005/8/layout/process4"/>
    <dgm:cxn modelId="{D5A80806-D1A6-DF4D-906E-A91D5789B51C}" type="presParOf" srcId="{85883259-BCFF-DD40-9567-BA658E5E523C}" destId="{9AA87A72-94B8-7048-83A1-CF4F748BCD5E}" srcOrd="1" destOrd="0" presId="urn:microsoft.com/office/officeart/2005/8/layout/process4"/>
    <dgm:cxn modelId="{1AF136A2-E8BE-0E4C-91D1-7FC3F1548A5E}" type="presParOf" srcId="{E9619339-4138-C743-8343-0B367D298D73}" destId="{03BBFE8D-E427-F64A-ABC0-A36581D9D736}" srcOrd="5" destOrd="0" presId="urn:microsoft.com/office/officeart/2005/8/layout/process4"/>
    <dgm:cxn modelId="{4AE0E30F-3A66-0640-B5AC-17CECEE41403}" type="presParOf" srcId="{E9619339-4138-C743-8343-0B367D298D73}" destId="{7D5482F1-399E-B14B-B374-AF45485F4621}" srcOrd="6" destOrd="0" presId="urn:microsoft.com/office/officeart/2005/8/layout/process4"/>
    <dgm:cxn modelId="{580E9EAB-555A-4148-BF08-20032ECF8D32}" type="presParOf" srcId="{7D5482F1-399E-B14B-B374-AF45485F4621}" destId="{46F6A023-EEE0-0849-B5FE-C561F54D3A1B}" srcOrd="0" destOrd="0" presId="urn:microsoft.com/office/officeart/2005/8/layout/process4"/>
    <dgm:cxn modelId="{D971C286-0AF1-5E4E-A59E-AC3EDCA6A22A}" type="presParOf" srcId="{E9619339-4138-C743-8343-0B367D298D73}" destId="{08FC101A-2C73-584E-BDC1-7FCC4443C261}" srcOrd="7" destOrd="0" presId="urn:microsoft.com/office/officeart/2005/8/layout/process4"/>
    <dgm:cxn modelId="{3A423ACA-A0D0-DB45-872D-30383F780581}" type="presParOf" srcId="{E9619339-4138-C743-8343-0B367D298D73}" destId="{82D64D4F-4913-8640-B87B-0CF0ABDD7C0F}" srcOrd="8" destOrd="0" presId="urn:microsoft.com/office/officeart/2005/8/layout/process4"/>
    <dgm:cxn modelId="{605A478D-6566-B240-9D51-95BA6F99BDA7}" type="presParOf" srcId="{82D64D4F-4913-8640-B87B-0CF0ABDD7C0F}" destId="{200DDDEB-9353-4941-A22C-35B1A6009322}" srcOrd="0" destOrd="0" presId="urn:microsoft.com/office/officeart/2005/8/layout/process4"/>
    <dgm:cxn modelId="{05387966-7CBE-184B-AD64-DC4A687A88A0}" type="presParOf" srcId="{82D64D4F-4913-8640-B87B-0CF0ABDD7C0F}" destId="{800BBCE0-271A-714C-9063-9575571CD62D}" srcOrd="1" destOrd="0" presId="urn:microsoft.com/office/officeart/2005/8/layout/process4"/>
    <dgm:cxn modelId="{10EA7C6C-9F7E-1444-A2E9-0B34869B6E2B}" type="presParOf" srcId="{82D64D4F-4913-8640-B87B-0CF0ABDD7C0F}" destId="{4E3EDE7A-7D4C-8242-837F-D809BD5B8E0F}" srcOrd="2" destOrd="0" presId="urn:microsoft.com/office/officeart/2005/8/layout/process4"/>
    <dgm:cxn modelId="{930D7DE6-F28B-3F4E-977A-83765E1B2BF0}" type="presParOf" srcId="{4E3EDE7A-7D4C-8242-837F-D809BD5B8E0F}" destId="{529637D2-07B1-6B4A-B101-924657556A42}" srcOrd="0" destOrd="0" presId="urn:microsoft.com/office/officeart/2005/8/layout/process4"/>
    <dgm:cxn modelId="{2B20DBA1-216B-B348-8D2C-101760965BC7}" type="presParOf" srcId="{4E3EDE7A-7D4C-8242-837F-D809BD5B8E0F}" destId="{FDAD169D-BE8C-8943-88EC-BD2E14B0F72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02F9A-E5EC-C946-B2FA-E932C6072816}">
      <dsp:nvSpPr>
        <dsp:cNvPr id="0" name=""/>
        <dsp:cNvSpPr/>
      </dsp:nvSpPr>
      <dsp:spPr>
        <a:xfrm>
          <a:off x="0" y="4505056"/>
          <a:ext cx="10673862" cy="739092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1" kern="1200" dirty="0">
              <a:solidFill>
                <a:srgbClr val="FF0000"/>
              </a:solidFill>
            </a:rPr>
            <a:t>בדיקה ופרסום</a:t>
          </a:r>
        </a:p>
      </dsp:txBody>
      <dsp:txXfrm>
        <a:off x="0" y="4505056"/>
        <a:ext cx="10673862" cy="739092"/>
      </dsp:txXfrm>
    </dsp:sp>
    <dsp:sp modelId="{DC4E71CD-BEF7-4447-B9D4-D7A5DF0DBDD4}">
      <dsp:nvSpPr>
        <dsp:cNvPr id="0" name=""/>
        <dsp:cNvSpPr/>
      </dsp:nvSpPr>
      <dsp:spPr>
        <a:xfrm rot="10800000">
          <a:off x="0" y="3379419"/>
          <a:ext cx="10673862" cy="1136723"/>
        </a:xfrm>
        <a:prstGeom prst="upArrowCallout">
          <a:avLst/>
        </a:prstGeom>
        <a:gradFill rotWithShape="0">
          <a:gsLst>
            <a:gs pos="0">
              <a:schemeClr val="accent5">
                <a:shade val="80000"/>
                <a:hueOff val="67816"/>
                <a:satOff val="1294"/>
                <a:lumOff val="57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67816"/>
                <a:satOff val="1294"/>
                <a:lumOff val="57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67816"/>
                <a:satOff val="1294"/>
                <a:lumOff val="57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1" kern="1200" dirty="0">
              <a:solidFill>
                <a:srgbClr val="FF0000"/>
              </a:solidFill>
            </a:rPr>
            <a:t>שלב כתיבת הסיכום</a:t>
          </a:r>
        </a:p>
      </dsp:txBody>
      <dsp:txXfrm rot="-10800000">
        <a:off x="0" y="3379419"/>
        <a:ext cx="10673862" cy="398989"/>
      </dsp:txXfrm>
    </dsp:sp>
    <dsp:sp modelId="{8E91E67E-5C00-BC4B-A535-9D1DE1AE0697}">
      <dsp:nvSpPr>
        <dsp:cNvPr id="0" name=""/>
        <dsp:cNvSpPr/>
      </dsp:nvSpPr>
      <dsp:spPr>
        <a:xfrm>
          <a:off x="0" y="3778409"/>
          <a:ext cx="5336931" cy="33988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עבודה עם הטבלה</a:t>
          </a:r>
        </a:p>
      </dsp:txBody>
      <dsp:txXfrm>
        <a:off x="0" y="3778409"/>
        <a:ext cx="5336931" cy="339880"/>
      </dsp:txXfrm>
    </dsp:sp>
    <dsp:sp modelId="{E2D2403D-D28B-294D-AA78-6135825B1F3C}">
      <dsp:nvSpPr>
        <dsp:cNvPr id="0" name=""/>
        <dsp:cNvSpPr/>
      </dsp:nvSpPr>
      <dsp:spPr>
        <a:xfrm>
          <a:off x="5336931" y="3778409"/>
          <a:ext cx="5336931" cy="33988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כתיבת פתיחה (רצוי עצמאית) והוספת הדרישות</a:t>
          </a:r>
        </a:p>
      </dsp:txBody>
      <dsp:txXfrm>
        <a:off x="5336931" y="3778409"/>
        <a:ext cx="5336931" cy="339880"/>
      </dsp:txXfrm>
    </dsp:sp>
    <dsp:sp modelId="{4213070B-D41F-5149-A06A-DCD6BB1B8407}">
      <dsp:nvSpPr>
        <dsp:cNvPr id="0" name=""/>
        <dsp:cNvSpPr/>
      </dsp:nvSpPr>
      <dsp:spPr>
        <a:xfrm rot="10800000">
          <a:off x="0" y="2253782"/>
          <a:ext cx="10673862" cy="1136723"/>
        </a:xfrm>
        <a:prstGeom prst="upArrowCallout">
          <a:avLst/>
        </a:prstGeom>
        <a:gradFill rotWithShape="0">
          <a:gsLst>
            <a:gs pos="0">
              <a:schemeClr val="accent5">
                <a:shade val="80000"/>
                <a:hueOff val="135632"/>
                <a:satOff val="2588"/>
                <a:lumOff val="114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135632"/>
                <a:satOff val="2588"/>
                <a:lumOff val="114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135632"/>
                <a:satOff val="2588"/>
                <a:lumOff val="114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1" kern="1200" dirty="0">
              <a:solidFill>
                <a:srgbClr val="FF0000"/>
              </a:solidFill>
            </a:rPr>
            <a:t>שלב הקריאה והטבלה</a:t>
          </a:r>
        </a:p>
      </dsp:txBody>
      <dsp:txXfrm rot="-10800000">
        <a:off x="0" y="2253782"/>
        <a:ext cx="10673862" cy="398989"/>
      </dsp:txXfrm>
    </dsp:sp>
    <dsp:sp modelId="{59F10326-3E22-114A-B147-18D4FCE8E8F7}">
      <dsp:nvSpPr>
        <dsp:cNvPr id="0" name=""/>
        <dsp:cNvSpPr/>
      </dsp:nvSpPr>
      <dsp:spPr>
        <a:xfrm>
          <a:off x="0" y="2652772"/>
          <a:ext cx="5336931" cy="33988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מילוי הטבלה</a:t>
          </a:r>
        </a:p>
      </dsp:txBody>
      <dsp:txXfrm>
        <a:off x="0" y="2652772"/>
        <a:ext cx="5336931" cy="339880"/>
      </dsp:txXfrm>
    </dsp:sp>
    <dsp:sp modelId="{9AA87A72-94B8-7048-83A1-CF4F748BCD5E}">
      <dsp:nvSpPr>
        <dsp:cNvPr id="0" name=""/>
        <dsp:cNvSpPr/>
      </dsp:nvSpPr>
      <dsp:spPr>
        <a:xfrm>
          <a:off x="5336931" y="2652772"/>
          <a:ext cx="5336931" cy="33988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קריאת הטקסט והוצאת הכללות לפי הנדרש (טבלה)</a:t>
          </a:r>
        </a:p>
      </dsp:txBody>
      <dsp:txXfrm>
        <a:off x="5336931" y="2652772"/>
        <a:ext cx="5336931" cy="339880"/>
      </dsp:txXfrm>
    </dsp:sp>
    <dsp:sp modelId="{46F6A023-EEE0-0849-B5FE-C561F54D3A1B}">
      <dsp:nvSpPr>
        <dsp:cNvPr id="0" name=""/>
        <dsp:cNvSpPr/>
      </dsp:nvSpPr>
      <dsp:spPr>
        <a:xfrm rot="10800000">
          <a:off x="0" y="0"/>
          <a:ext cx="10673862" cy="1136723"/>
        </a:xfrm>
        <a:prstGeom prst="upArrowCallout">
          <a:avLst/>
        </a:prstGeom>
        <a:gradFill rotWithShape="0">
          <a:gsLst>
            <a:gs pos="0">
              <a:schemeClr val="accent5">
                <a:shade val="80000"/>
                <a:hueOff val="203448"/>
                <a:satOff val="3881"/>
                <a:lumOff val="171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203448"/>
                <a:satOff val="3881"/>
                <a:lumOff val="171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203448"/>
                <a:satOff val="3881"/>
                <a:lumOff val="171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1" kern="1200" dirty="0">
              <a:solidFill>
                <a:srgbClr val="FF0000"/>
              </a:solidFill>
            </a:rPr>
            <a:t>שלב ההכנה 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0" kern="1200" dirty="0">
              <a:solidFill>
                <a:schemeClr val="tx1"/>
              </a:solidFill>
            </a:rPr>
            <a:t>(על מה מדובר בטקסט ומה אומרים עליו – הכרת הטקסט והמשימה)</a:t>
          </a:r>
          <a:endParaRPr lang="he-IL" sz="2000" b="1" kern="1200" dirty="0">
            <a:solidFill>
              <a:srgbClr val="FF0000"/>
            </a:solidFill>
          </a:endParaRPr>
        </a:p>
      </dsp:txBody>
      <dsp:txXfrm rot="10800000">
        <a:off x="0" y="0"/>
        <a:ext cx="10673862" cy="738609"/>
      </dsp:txXfrm>
    </dsp:sp>
    <dsp:sp modelId="{800BBCE0-271A-714C-9063-9575571CD62D}">
      <dsp:nvSpPr>
        <dsp:cNvPr id="0" name=""/>
        <dsp:cNvSpPr/>
      </dsp:nvSpPr>
      <dsp:spPr>
        <a:xfrm rot="10800000">
          <a:off x="0" y="856937"/>
          <a:ext cx="10673862" cy="1136723"/>
        </a:xfrm>
        <a:prstGeom prst="upArrowCallout">
          <a:avLst/>
        </a:prstGeom>
        <a:gradFill rotWithShape="0">
          <a:gsLst>
            <a:gs pos="0">
              <a:schemeClr val="accent5">
                <a:shade val="80000"/>
                <a:hueOff val="271263"/>
                <a:satOff val="5175"/>
                <a:lumOff val="228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271263"/>
                <a:satOff val="5175"/>
                <a:lumOff val="228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271263"/>
                <a:satOff val="5175"/>
                <a:lumOff val="228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000" b="1" kern="1200" dirty="0">
            <a:solidFill>
              <a:srgbClr val="FF0000"/>
            </a:solidFill>
          </a:endParaRP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1" kern="1200" dirty="0">
              <a:solidFill>
                <a:srgbClr val="FF0000"/>
              </a:solidFill>
            </a:rPr>
            <a:t>שלב החשיבה 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0" kern="1200" dirty="0">
              <a:solidFill>
                <a:schemeClr val="tx1"/>
              </a:solidFill>
            </a:rPr>
            <a:t>(רצוי לפני קריאת הטקסט)</a:t>
          </a:r>
          <a:r>
            <a:rPr lang="he-IL" sz="2000" b="1" kern="1200" dirty="0">
              <a:solidFill>
                <a:srgbClr val="FF0000"/>
              </a:solidFill>
            </a:rPr>
            <a:t> </a:t>
          </a:r>
        </a:p>
      </dsp:txBody>
      <dsp:txXfrm rot="-10800000">
        <a:off x="0" y="856937"/>
        <a:ext cx="10673862" cy="398989"/>
      </dsp:txXfrm>
    </dsp:sp>
    <dsp:sp modelId="{529637D2-07B1-6B4A-B101-924657556A42}">
      <dsp:nvSpPr>
        <dsp:cNvPr id="0" name=""/>
        <dsp:cNvSpPr/>
      </dsp:nvSpPr>
      <dsp:spPr>
        <a:xfrm>
          <a:off x="471944" y="1742829"/>
          <a:ext cx="4293027" cy="33988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פירוק המטלה, פתיחת טבלה עם היגדים</a:t>
          </a:r>
        </a:p>
      </dsp:txBody>
      <dsp:txXfrm>
        <a:off x="471944" y="1742829"/>
        <a:ext cx="4293027" cy="339880"/>
      </dsp:txXfrm>
    </dsp:sp>
    <dsp:sp modelId="{FDAD169D-BE8C-8943-88EC-BD2E14B0F722}">
      <dsp:nvSpPr>
        <dsp:cNvPr id="0" name=""/>
        <dsp:cNvSpPr/>
      </dsp:nvSpPr>
      <dsp:spPr>
        <a:xfrm>
          <a:off x="6986576" y="1722660"/>
          <a:ext cx="3687285" cy="33988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הבנת מטלה</a:t>
          </a:r>
        </a:p>
      </dsp:txBody>
      <dsp:txXfrm>
        <a:off x="6986576" y="1722660"/>
        <a:ext cx="3687285" cy="339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C563E26-36D8-FD40-879F-CCBA4D104DC5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F5BB504-9AF3-A54B-98D7-6CFAC76DF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4633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(מתי מסכמים ביום יום? מה היה קורה אם לא הייתם יודעים לסכם?)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BB504-9AF3-A54B-98D7-6CFAC76DF8F1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4793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4848191-CC64-0947-8289-748043D36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A463958-74E9-D94E-9041-74908729F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25C54B2-1F05-D842-9B58-21116087E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FE0B875-CDA8-E946-A62E-56BEF32BF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526F36-EFCC-0D40-BA3E-58EA1B57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28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0F413C-3885-2644-8C9C-61CA8E75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4D02B0-58F8-0F41-8B80-7628965AE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r>
              <a:rPr lang="he-IL" dirty="0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EC69708-B073-D94D-A3E1-BBF57F532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4CF6A8-11F3-2E40-85C6-B0651A02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385936E-B430-E84A-AFA1-C1782DFF5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738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5BF86CE-F990-864C-9403-B0E6F126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526A63-0577-254D-94CF-8EC1A0FC4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7BF59EE-7922-DC41-BDA9-B5C502371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2A21F75-3DDB-8A46-8959-44AC61461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E41703E-8D38-0F44-85E2-9BF288E76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029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82FE6FE-1DE2-DC41-9598-B56D8052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E6DC98D-5FCC-F341-A48D-8094AFFC2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e-IL" dirty="0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6DF7370-0F8C-574B-B8C6-B4D7CB1F8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e-IL" dirty="0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DB55771-A23B-F745-AB8C-219F811BF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53A67D3-F8F8-EA4F-A2FA-7FD7E5A55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3D0FD53-F4DF-C940-BD90-9D4005D1B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632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8E0730C-A276-2140-BDF5-B5A48791F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C1A5418-2B60-4540-9334-8E4067B4D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D39011F-7FE0-B84B-AD1B-40FC256CF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2B3EF2C-9E02-FE48-AA3F-737A8C8A0A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396379A-4457-5A40-917C-A89E9ACB4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912E545-ADDA-D244-BDEA-E5A033F56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2642B2A4-708B-4348-AD38-207B12CCF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04AB29E-DF8D-A746-ACB0-652AC186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982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C36568-C753-FB41-AC80-71C19743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C7C8FDB-015F-564A-A6E5-6207B3AFC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C064F44-2BD3-C542-86B8-FF0BF2046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D43C8653-5417-5149-9626-87394A58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441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1AFE83C-A731-AF4C-9B41-7F3179712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C2EEE32-636C-AD4B-A2BE-78571F203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A7EF596-08C9-F143-A399-9B6E4317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022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EDF7EF-9E89-C440-ADFE-71A37BB57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A55D717-19B1-4646-9E7D-4E1144420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9CC8D73-126C-E24E-8269-3E9ACCA3A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43139AF-94AC-C949-8084-EBBDC8DD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6D8913B-AF87-074D-82C0-A380F79F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63C0D2D-7BFF-944A-A323-AAD9AE22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463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D97DEA-6B43-7146-9AC6-57DCC8549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F93CD06-BE79-3A4D-9D14-C193B910D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023A0E7-553F-8845-806A-3BE76D47C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7598469-BF8F-5745-98EA-33DB9BBD9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9818BB2-5F55-5C4B-BA24-BBB73EEF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02272CA-3BA3-1E42-B72D-71499DF85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6307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78D6FA-0867-B845-AB91-83FFEFFE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25AB6A0-C4BF-5C43-AEB0-A8D222A11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7D50783-1C9A-7B4F-802A-C5F0FF52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D75B452-3385-1C40-B19D-187CCCE6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EDD40-FFE1-4E43-A6E5-05B190FF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333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7CB6CD25-8D54-744D-9F06-FB70F2F53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C157181-B7EF-FF45-89A8-F27A8EBBA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01BF8C9-ED78-0D4A-BC66-3BEF4012D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145B3D7-3DE0-5B40-843F-43B0B6797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A6EB6C2-9620-7C4E-BC0D-F8FC8FD0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401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17588A9-7E2F-2D4E-9544-DC332E45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B4FC443-FB73-274A-8BC0-F8452C2D1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C70DF77-4603-3E4B-9ECD-BCFB43B60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C413-D50D-8F48-8B59-11FD4510D46D}" type="datetimeFigureOut">
              <a:rPr lang="he-IL" smtClean="0"/>
              <a:t>ב'.שבט.תשפ"א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AD39136-20F6-C54B-BBAF-67AFD0265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0B9DB43-FEE4-7442-95D3-720BBD9F2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E6D63-8287-E542-9C55-72D4A635BF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838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X8FM1S1oxD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drive.google.com/file/d/1YhZpWLilKqfbYAK2IISaR8pVjOvdjEv_/view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.ly/5ffa061e5757e30fe1fb3c99/horizontal-infographic-review-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rive.google.com/file/d/1F3DmfabZEzl6-ZEO5yJpPjqE6_6IOv1t/view?usp=sharing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U0biQCIwT4O8PbuNNwEVRDHxWn0tooGi/view?usp=shari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eyda.education.gov.il/files/Pop/0files/ivrit_habaah_lashon/chativat_bynaym/mehvan-meitzav-tashat.pdf" TargetMode="External"/><Relationship Id="rId2" Type="http://schemas.openxmlformats.org/officeDocument/2006/relationships/hyperlink" Target="https://moodlemoe.lms.education.gov.il/mod/moeworksheets/attempt.php?attempt=310563&amp;cmid=6061077&amp;page=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file:///Users/rutinachmani/Downloads/&#1502;&#1495;&#1493;&#1493;&#1503;_&#1500;&#1502;&#1513;&#1497;&#1502;&#1514;%20&#1492;&#1506;&#1512;&#1499;&#1492;%20&#1496;%20-%20&#1502;&#1495;&#1510;&#1497;&#1514;%20&#1513;&#1504;&#1492;%20-%20&#1514;&#1513;&#1506;&#1496;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6pKI6EmJ2TiiT-KVuQhKmSRIQWZe60oj?usp=sharing" TargetMode="External"/><Relationship Id="rId2" Type="http://schemas.openxmlformats.org/officeDocument/2006/relationships/hyperlink" Target="https://drive.google.com/file/d/1wSLNBgE_sXjVqO0-fHYZAp0FObhpwP79/view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file/d/1lXdFzTEC5w9A6--Hoa2TJUz_7tuKL3-E/view?usp=sharing" TargetMode="External"/><Relationship Id="rId5" Type="http://schemas.openxmlformats.org/officeDocument/2006/relationships/hyperlink" Target="https://drive.google.com/file/d/12-gDFX1gKZXTRBTKnn6NxwwOcogVMFKm/view?usp=sharing" TargetMode="External"/><Relationship Id="rId4" Type="http://schemas.openxmlformats.org/officeDocument/2006/relationships/hyperlink" Target="https://drive.google.com/file/d/1EvzCZpgecr7YtVzl9uFhtZqUD1sgEhzt/view?usp=sharin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file:///Users/rutinachmani/Documents/&#1492;&#1491;&#1512;&#1499;&#1492;/&#1514;&#1513;&#1506;&#1491;/&#1495;&#1493;&#1489;&#1512;&#1514;%20&#1496;&#1511;&#1505;&#1496;&#1497;&#1501;/&#1505;&#1497;&#1499;&#1493;&#1501;/&#1491;&#1507;%20&#1495;&#1513;&#1497;&#1489;&#1492;%20&#1500;&#1505;&#1497;&#1499;&#1493;&#1501;.doc" TargetMode="External"/><Relationship Id="rId2" Type="http://schemas.openxmlformats.org/officeDocument/2006/relationships/hyperlink" Target="file:///Users/rutinachmani/Documents/&#1492;&#1491;&#1512;&#1499;&#1492;/&#1514;&#1513;&#1506;&#1491;/&#1495;&#1493;&#1489;&#1512;&#1514;%20&#1496;&#1511;&#1505;&#1496;&#1497;&#1501;/&#1505;&#1497;&#1499;&#1493;&#1501;/&#1502;&#1493;&#1491;&#1500;%20&#1492;&#1493;&#1512;&#1488;&#1514;%20&#1505;&#1497;&#1499;&#1493;&#1501;%20&#1499;&#1493;&#1500;&#1500;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Users/rutinachmani/Documents/&#1492;&#1491;&#1512;&#1499;&#1492;/&#1514;&#1513;&#1506;&#1491;/&#1495;&#1493;&#1489;&#1512;&#1514;%20&#1496;&#1511;&#1505;&#1496;&#1497;&#1501;/&#1505;&#1497;&#1499;&#1493;&#1501;/&#1502;&#1495;&#1493;&#1493;&#1503;%20&#1500;&#1499;&#1514;&#1497;&#1489;&#1514;%20&#1505;&#1497;&#1499;&#1493;&#1501;%20&#1499;&#1493;&#1500;&#1500;.doc" TargetMode="External"/><Relationship Id="rId4" Type="http://schemas.openxmlformats.org/officeDocument/2006/relationships/hyperlink" Target="file:///Users/rutinachmani/Documents/&#1492;&#1491;&#1512;&#1499;&#1492;/&#1514;&#1513;&#1506;&#1491;/&#1495;&#1493;&#1489;&#1512;&#1514;%20&#1496;&#1511;&#1505;&#1496;&#1497;&#1501;/&#1505;&#1497;&#1499;&#1493;&#1501;/&#1491;&#1507;%20&#1499;&#1514;&#1497;&#1489;&#1514;%20&#1505;&#1497;&#1499;&#1493;&#1501;.d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B164D5-A8EE-FF49-B574-532872071D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הסיכום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02102EA-C5FB-0740-B4AC-FF33F748E7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/>
              <a:t>אשכול רמת גן, גבעתיים, קריית אונו</a:t>
            </a:r>
          </a:p>
          <a:p>
            <a:r>
              <a:rPr lang="he-IL" dirty="0"/>
              <a:t>ינואר 2020</a:t>
            </a:r>
          </a:p>
          <a:p>
            <a:endParaRPr lang="he-IL" dirty="0"/>
          </a:p>
          <a:p>
            <a:r>
              <a:rPr lang="he-IL" dirty="0"/>
              <a:t>רותי נחמני, מדריכת שפה חט״ב, מחוז ת״א</a:t>
            </a: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37BC58E0-C66B-4F46-958F-3FA2B5374F7C}"/>
              </a:ext>
            </a:extLst>
          </p:cNvPr>
          <p:cNvGrpSpPr/>
          <p:nvPr/>
        </p:nvGrpSpPr>
        <p:grpSpPr>
          <a:xfrm>
            <a:off x="344137" y="384876"/>
            <a:ext cx="4002232" cy="3091920"/>
            <a:chOff x="344137" y="384876"/>
            <a:chExt cx="4002232" cy="3091920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4A91499E-C278-B94E-ACE1-953653D36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4137" y="384876"/>
              <a:ext cx="4002232" cy="309192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6A2B2DE-4BD5-E446-9017-0F75A6FB5B23}"/>
                </a:ext>
              </a:extLst>
            </p:cNvPr>
            <p:cNvSpPr txBox="1"/>
            <p:nvPr/>
          </p:nvSpPr>
          <p:spPr>
            <a:xfrm>
              <a:off x="534391" y="742747"/>
              <a:ext cx="219087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r>
                <a:rPr lang="he-IL" dirty="0"/>
                <a:t>אני צריך רק </a:t>
              </a:r>
            </a:p>
            <a:p>
              <a:r>
                <a:rPr lang="he-IL" dirty="0"/>
                <a:t>את הרעיון המרכזי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8226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3C5DCA-7918-B144-AACF-6224554D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בואו נתחיל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2264BFA-B0FB-F647-88D7-D473B5C18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e-IL" dirty="0">
                <a:hlinkClick r:id="rId2"/>
              </a:rPr>
              <a:t>סרטון</a:t>
            </a:r>
            <a:endParaRPr lang="he-IL" dirty="0"/>
          </a:p>
          <a:p>
            <a:pPr algn="ctr"/>
            <a:endParaRPr lang="he-IL" dirty="0"/>
          </a:p>
          <a:p>
            <a:pPr algn="ctr"/>
            <a:endParaRPr lang="he-IL" dirty="0"/>
          </a:p>
          <a:p>
            <a:r>
              <a:rPr lang="he-IL" dirty="0"/>
              <a:t>איך הסרטון קשור לשיעור</a:t>
            </a:r>
          </a:p>
          <a:p>
            <a:r>
              <a:rPr lang="he-IL" dirty="0"/>
              <a:t>מיזוג מידע ואז מחליטים</a:t>
            </a:r>
          </a:p>
        </p:txBody>
      </p:sp>
    </p:spTree>
    <p:extLst>
      <p:ext uri="{BB962C8B-B14F-4D97-AF65-F5344CB8AC3E}">
        <p14:creationId xmlns:p14="http://schemas.microsoft.com/office/powerpoint/2010/main" val="81256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FCBF787-FA04-9D49-A429-96D7EE6C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he-IL" dirty="0"/>
              <a:t>מהו סיכום?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16F15BC-7F88-1841-AE2F-A4A1552D1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sz="1800" dirty="0"/>
              <a:t>סיכום הוא הצגת עיקרי הטקסט (או לפי המתבקש) ואורכו כשליש מהטקסט המקורי.</a:t>
            </a:r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endParaRPr lang="he-IL" sz="1400" dirty="0"/>
          </a:p>
          <a:p>
            <a:r>
              <a:rPr lang="he-IL" sz="1400" dirty="0"/>
              <a:t>(המוקדים בלבד על פי ואן דייק): השמטה, הכללה, הבניה. עמ' 15 בטקסט </a:t>
            </a:r>
            <a:endParaRPr lang="en-US" sz="1400" b="1" u="sng" dirty="0"/>
          </a:p>
          <a:p>
            <a:endParaRPr lang="he-IL" dirty="0"/>
          </a:p>
        </p:txBody>
      </p:sp>
      <p:graphicFrame>
        <p:nvGraphicFramePr>
          <p:cNvPr id="15" name="טבלה 14">
            <a:extLst>
              <a:ext uri="{FF2B5EF4-FFF2-40B4-BE49-F238E27FC236}">
                <a16:creationId xmlns:a16="http://schemas.microsoft.com/office/drawing/2014/main" id="{DCD66EC1-4D38-4C4E-808A-FFC2BE182C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031801"/>
              </p:ext>
            </p:extLst>
          </p:nvPr>
        </p:nvGraphicFramePr>
        <p:xfrm>
          <a:off x="224288" y="2139351"/>
          <a:ext cx="11335108" cy="3117180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{5940675A-B579-460E-94D1-54222C63F5DA}</a:tableStyleId>
              </a:tblPr>
              <a:tblGrid>
                <a:gridCol w="3361874">
                  <a:extLst>
                    <a:ext uri="{9D8B030D-6E8A-4147-A177-3AD203B41FA5}">
                      <a16:colId xmlns:a16="http://schemas.microsoft.com/office/drawing/2014/main" val="1619304064"/>
                    </a:ext>
                  </a:extLst>
                </a:gridCol>
                <a:gridCol w="3679423">
                  <a:extLst>
                    <a:ext uri="{9D8B030D-6E8A-4147-A177-3AD203B41FA5}">
                      <a16:colId xmlns:a16="http://schemas.microsoft.com/office/drawing/2014/main" val="3551003842"/>
                    </a:ext>
                  </a:extLst>
                </a:gridCol>
                <a:gridCol w="4293811">
                  <a:extLst>
                    <a:ext uri="{9D8B030D-6E8A-4147-A177-3AD203B41FA5}">
                      <a16:colId xmlns:a16="http://schemas.microsoft.com/office/drawing/2014/main" val="3175006912"/>
                    </a:ext>
                  </a:extLst>
                </a:gridCol>
              </a:tblGrid>
              <a:tr h="504819">
                <a:tc>
                  <a:txBody>
                    <a:bodyPr/>
                    <a:lstStyle/>
                    <a:p>
                      <a:pPr algn="ctr" rtl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he-IL" sz="1100" u="sng" dirty="0">
                          <a:effectLst/>
                        </a:rPr>
                        <a:t>השמטה</a:t>
                      </a:r>
                      <a:endParaRPr lang="en-US" sz="1100" u="sng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400" b="1" dirty="0">
                          <a:effectLst/>
                        </a:rPr>
                        <a:t>ותרו על עניינים אלה בטקסט המקור: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he-IL" sz="1100" u="sng" dirty="0">
                          <a:effectLst/>
                        </a:rPr>
                        <a:t>הכללה</a:t>
                      </a:r>
                      <a:endParaRPr lang="en-US" sz="1100" u="sng" dirty="0">
                        <a:effectLst/>
                      </a:endParaRPr>
                    </a:p>
                    <a:p>
                      <a:pPr algn="just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400" b="1" dirty="0">
                          <a:effectLst/>
                        </a:rPr>
                        <a:t>נסחו הכללות, גם אם אין בטקסט המקור: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he-IL" sz="1100" u="sng" dirty="0">
                          <a:effectLst/>
                        </a:rPr>
                        <a:t>הבניה</a:t>
                      </a:r>
                      <a:endParaRPr lang="en-US" sz="1100" u="sng" dirty="0">
                        <a:effectLst/>
                      </a:endParaRPr>
                    </a:p>
                    <a:p>
                      <a:pPr algn="just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400" b="1" dirty="0">
                          <a:effectLst/>
                        </a:rPr>
                        <a:t>ארגנו ובנו את טקסט הסיכום על פי מטרתכם: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7739369"/>
                  </a:ext>
                </a:extLst>
              </a:tr>
              <a:tr h="2403613">
                <a:tc>
                  <a:txBody>
                    <a:bodyPr/>
                    <a:lstStyle/>
                    <a:p>
                      <a:pPr marL="342900" lvl="0" indent="-342900" algn="r" rtl="0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050" dirty="0">
                          <a:effectLst/>
                        </a:rPr>
                        <a:t> </a:t>
                      </a:r>
                      <a:r>
                        <a:rPr lang="he-IL" sz="1400" dirty="0">
                          <a:effectLst/>
                        </a:rPr>
                        <a:t>שימושים מטפוריים (גם ניבים ופתגמים);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דוגמאות;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אנלוגיות (שאינן נושא הטקסט והובאו להבהרה);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ניסוחים בגוף ראשון;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נימות המבליטות את ה'אני' של המוען;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מובאות (אם הן אינן נושא הטקסט);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דיבור ישיר;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גלישות למשלב נמוך / גבוה;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 dirty="0">
                          <a:effectLst/>
                        </a:rPr>
                        <a:t>פרטים התומכים בהיגד-העל ומבססים אותו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ארגנו פרטים בקבוצות או במסגרת מושגית אחת;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נסחו היגד-על / רעיון מרכזי / מסקנה / טענה מרכזית/ כוונת הכותב;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חשפו את המסר (אם הוא סמוי ומשתמע);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נסחו כותרת משנה;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השתמשו בפועלי דיבור כדי להבהיר כוונות ומטרות (כמו: הכותב מתנגד / מתפעל / תומך / משווה);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עמדו על המבנה ועל היחסים הלוגיים בטקסט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החליטו אם לשמור על המבנה העילי של הטקסט או לשנותו או לחשוף את מבנה התשתית (אם הוא שונה מן המבנה העילי)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קבעו את היחסים הלוגיים בטקסט שייכתב (כמו בעיה ופתרון, תופעה והסברה)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הבליטו במפורש את הגלובלי, את היגד-העל או את המסר;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חברו פתיחה וסיום;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הקפידו על אחידות סגנונית ומשלבית;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נקטו נימה ניטרלית אובייקטיבית;</a:t>
                      </a:r>
                      <a:endParaRPr lang="en-US" sz="140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ts val="1400"/>
                        </a:lnSpc>
                        <a:spcAft>
                          <a:spcPts val="600"/>
                        </a:spcAft>
                        <a:buSzPts val="1100"/>
                        <a:buFont typeface="Symbol" pitchFamily="2" charset="2"/>
                        <a:buChar char=""/>
                      </a:pPr>
                      <a:r>
                        <a:rPr lang="he-IL" sz="1400">
                          <a:effectLst/>
                        </a:rPr>
                        <a:t>כתבו בגוף שלישי.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1865759"/>
                  </a:ext>
                </a:extLst>
              </a:tr>
              <a:tr h="208748">
                <a:tc>
                  <a:txBody>
                    <a:bodyPr/>
                    <a:lstStyle/>
                    <a:p>
                      <a:pPr algn="just" rtl="1">
                        <a:lnSpc>
                          <a:spcPts val="1400"/>
                        </a:lnSpc>
                        <a:spcAft>
                          <a:spcPts val="1000"/>
                        </a:spcAft>
                      </a:pPr>
                      <a:r>
                        <a:rPr lang="he-IL" sz="1400">
                          <a:effectLst/>
                        </a:rPr>
                        <a:t>הבחנה בין עיקר לטפל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ts val="1400"/>
                        </a:lnSpc>
                        <a:spcAft>
                          <a:spcPts val="1000"/>
                        </a:spcAft>
                      </a:pPr>
                      <a:r>
                        <a:rPr lang="he-IL" sz="1400">
                          <a:effectLst/>
                        </a:rPr>
                        <a:t>הסתמכות על ידע רקע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ts val="1400"/>
                        </a:lnSpc>
                        <a:spcAft>
                          <a:spcPts val="1000"/>
                        </a:spcAft>
                      </a:pPr>
                      <a:r>
                        <a:rPr lang="he-IL" sz="1400" dirty="0">
                          <a:effectLst/>
                        </a:rPr>
                        <a:t>התחשבות בנסיבות (מטרה, נמען משוער) ובסוגה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486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293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8">
            <a:extLst>
              <a:ext uri="{FF2B5EF4-FFF2-40B4-BE49-F238E27FC236}">
                <a16:creationId xmlns:a16="http://schemas.microsoft.com/office/drawing/2014/main" id="{305F20E6-5B0F-DA4C-8ECE-2A262C0A1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133" y="-193675"/>
            <a:ext cx="10515600" cy="1325563"/>
          </a:xfrm>
        </p:spPr>
        <p:txBody>
          <a:bodyPr/>
          <a:lstStyle/>
          <a:p>
            <a:r>
              <a:rPr lang="he-IL" dirty="0"/>
              <a:t>מה חשוב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BE02FF7-7BB7-F141-A89C-79A5E006D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933" y="2246715"/>
            <a:ext cx="2631869" cy="350915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F30A8C7-0220-604B-893C-9EEF686DB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733" y="2246715"/>
            <a:ext cx="3020185" cy="285021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41F326F-EF70-2047-8FBE-A093BD11A0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6378"/>
          <a:stretch/>
        </p:blipFill>
        <p:spPr>
          <a:xfrm>
            <a:off x="3098800" y="2246715"/>
            <a:ext cx="3224334" cy="246075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0076243-3C2E-1B45-AAC8-6520DC4440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570" t="-3109" r="1238" b="3109"/>
          <a:stretch/>
        </p:blipFill>
        <p:spPr>
          <a:xfrm>
            <a:off x="135090" y="2246715"/>
            <a:ext cx="2963710" cy="20870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C7CA5D-4472-5F4C-8E6E-F19EAD3B94C8}"/>
              </a:ext>
            </a:extLst>
          </p:cNvPr>
          <p:cNvSpPr txBox="1"/>
          <p:nvPr/>
        </p:nvSpPr>
        <p:spPr>
          <a:xfrm>
            <a:off x="9193767" y="1288313"/>
            <a:ext cx="26858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/>
              <a:t>רלוונטיות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F6A87B-9EFE-534B-82AF-87EFA6DE7E86}"/>
              </a:ext>
            </a:extLst>
          </p:cNvPr>
          <p:cNvSpPr txBox="1"/>
          <p:nvPr/>
        </p:nvSpPr>
        <p:spPr>
          <a:xfrm>
            <a:off x="6507883" y="1257092"/>
            <a:ext cx="26858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/>
              <a:t>ידע עולם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BDF237-6194-1641-AA38-825D107A37B2}"/>
              </a:ext>
            </a:extLst>
          </p:cNvPr>
          <p:cNvSpPr txBox="1"/>
          <p:nvPr/>
        </p:nvSpPr>
        <p:spPr>
          <a:xfrm>
            <a:off x="3098800" y="1328530"/>
            <a:ext cx="31879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/>
              <a:t>תכלית והכנה עצמית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25B41A-9B4B-354A-AA8A-6FC0BCF20F45}"/>
              </a:ext>
            </a:extLst>
          </p:cNvPr>
          <p:cNvSpPr txBox="1"/>
          <p:nvPr/>
        </p:nvSpPr>
        <p:spPr>
          <a:xfrm>
            <a:off x="274003" y="1328530"/>
            <a:ext cx="26858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/>
              <a:t>לומדים אקטיביים</a:t>
            </a: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94001C34-1103-4A41-9229-75C571CD01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910805"/>
            <a:ext cx="1719072" cy="19471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84B2E1-B3E5-1345-9D6A-C360BBB4EEF6}"/>
              </a:ext>
            </a:extLst>
          </p:cNvPr>
          <p:cNvSpPr txBox="1"/>
          <p:nvPr/>
        </p:nvSpPr>
        <p:spPr>
          <a:xfrm>
            <a:off x="-129478" y="4467149"/>
            <a:ext cx="18348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/>
              <a:t>שלהב״ת</a:t>
            </a:r>
          </a:p>
        </p:txBody>
      </p:sp>
    </p:spTree>
    <p:extLst>
      <p:ext uri="{BB962C8B-B14F-4D97-AF65-F5344CB8AC3E}">
        <p14:creationId xmlns:p14="http://schemas.microsoft.com/office/powerpoint/2010/main" val="373547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F288E6-BA18-4A4B-AAB7-0E2D4746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סיכום בורר וממזג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8985E1-B388-3F4C-9CC0-B6A884EB8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  <a:p>
            <a:r>
              <a:rPr lang="he-IL" dirty="0"/>
              <a:t>מה בין סיכום בורר לבין סיכום ממזג? (בדרך נעבוד על השוואה) </a:t>
            </a:r>
          </a:p>
          <a:p>
            <a:r>
              <a:rPr lang="he-IL" dirty="0"/>
              <a:t>איך המורים יעבדו הרבה פחות קשה?</a:t>
            </a:r>
          </a:p>
          <a:p>
            <a:r>
              <a:rPr lang="he-IL" dirty="0"/>
              <a:t>איך התלמידים יבינו את ההבדל בין סיכום לבין טיעון?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1756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32F2102-31C0-D14F-A044-6A2BCFC08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השוואה בין סיכום בורר לבין ממזג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6D2B6C43-9312-6545-9393-0A8F287519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995584"/>
              </p:ext>
            </p:extLst>
          </p:nvPr>
        </p:nvGraphicFramePr>
        <p:xfrm>
          <a:off x="838200" y="1825625"/>
          <a:ext cx="10515600" cy="296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6466847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7930102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84100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תבחינים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בורר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ממזג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18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טבלה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1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פתיחה עצמאית להצגת הנושא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44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גוף  - הצגת הדרישות מהמטלה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29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סיכום (בשונה מהטיעון)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לא!!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לא!!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95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קול עצמאי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0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דרכי עבודה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96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טקסטים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טקסט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טקסטים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49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036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BB96C30-E32B-6741-B192-B428BF4C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9531"/>
            <a:ext cx="10515600" cy="1325563"/>
          </a:xfrm>
        </p:spPr>
        <p:txBody>
          <a:bodyPr/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he-IL" dirty="0">
                <a:hlinkClick r:id="rId2"/>
              </a:rPr>
              <a:t>מודל הסיכום הבורר/ממזג</a:t>
            </a:r>
            <a:endParaRPr lang="he-IL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C4C804E2-5215-A643-A10F-84372420D4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020126"/>
              </p:ext>
            </p:extLst>
          </p:nvPr>
        </p:nvGraphicFramePr>
        <p:xfrm>
          <a:off x="679938" y="896234"/>
          <a:ext cx="10673862" cy="5246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457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טבלה 13">
            <a:extLst>
              <a:ext uri="{FF2B5EF4-FFF2-40B4-BE49-F238E27FC236}">
                <a16:creationId xmlns:a16="http://schemas.microsoft.com/office/drawing/2014/main" id="{A48EBF5F-3737-BA41-A542-7741FCCB0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755142"/>
              </p:ext>
            </p:extLst>
          </p:nvPr>
        </p:nvGraphicFramePr>
        <p:xfrm>
          <a:off x="843150" y="1099674"/>
          <a:ext cx="10925296" cy="491042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731324">
                  <a:extLst>
                    <a:ext uri="{9D8B030D-6E8A-4147-A177-3AD203B41FA5}">
                      <a16:colId xmlns:a16="http://schemas.microsoft.com/office/drawing/2014/main" val="1775821982"/>
                    </a:ext>
                  </a:extLst>
                </a:gridCol>
                <a:gridCol w="2731324">
                  <a:extLst>
                    <a:ext uri="{9D8B030D-6E8A-4147-A177-3AD203B41FA5}">
                      <a16:colId xmlns:a16="http://schemas.microsoft.com/office/drawing/2014/main" val="182965487"/>
                    </a:ext>
                  </a:extLst>
                </a:gridCol>
                <a:gridCol w="2731324">
                  <a:extLst>
                    <a:ext uri="{9D8B030D-6E8A-4147-A177-3AD203B41FA5}">
                      <a16:colId xmlns:a16="http://schemas.microsoft.com/office/drawing/2014/main" val="2523537968"/>
                    </a:ext>
                  </a:extLst>
                </a:gridCol>
                <a:gridCol w="2731324">
                  <a:extLst>
                    <a:ext uri="{9D8B030D-6E8A-4147-A177-3AD203B41FA5}">
                      <a16:colId xmlns:a16="http://schemas.microsoft.com/office/drawing/2014/main" val="4079372184"/>
                    </a:ext>
                  </a:extLst>
                </a:gridCol>
              </a:tblGrid>
              <a:tr h="978506">
                <a:tc>
                  <a:txBody>
                    <a:bodyPr/>
                    <a:lstStyle/>
                    <a:p>
                      <a:pPr algn="r" rtl="1"/>
                      <a:r>
                        <a:rPr lang="he-IL" dirty="0">
                          <a:effectLst/>
                        </a:rPr>
                        <a:t>שם היחידה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dirty="0">
                          <a:effectLst/>
                        </a:rPr>
                        <a:t>על היחידה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dirty="0">
                          <a:effectLst/>
                        </a:rPr>
                        <a:t>נושאי לימוד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dirty="0">
                          <a:effectLst/>
                        </a:rPr>
                        <a:t>הערות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3903987"/>
                  </a:ext>
                </a:extLst>
              </a:tr>
              <a:tr h="978506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ים המלח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e-I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ביחידה זו נכיר את ים המלח ואת ייחודיות, נענה על שאלות בהבנת הנקרא ונתנסה בהבעה בכתב.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rgbClr val="343A4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א. הבנת הנקרא של טקסט </a:t>
                      </a:r>
                      <a:r>
                        <a:rPr lang="he-IL" sz="2000" dirty="0" err="1">
                          <a:solidFill>
                            <a:srgbClr val="343A4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מידעי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he-IL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he-IL" sz="2000" dirty="0">
                          <a:solidFill>
                            <a:srgbClr val="343A4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ב. השוואה - מילוי פריטי מידע בטבלה.</a:t>
                      </a:r>
                    </a:p>
                    <a:p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000" dirty="0">
                          <a:solidFill>
                            <a:srgbClr val="343A4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ג. כתיבת סיכום קצר ממקור אחד.</a:t>
                      </a:r>
                    </a:p>
                    <a:p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000" dirty="0">
                          <a:solidFill>
                            <a:srgbClr val="343A4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ד. כתיבה למטרות שכנוע : הבעת עמדה על  / תכנון מסלול טיול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he-IL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מטלת ההשוואה בסיסית ומתאימה על פי חוזר מפמ"ר לכיתה ז'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כך גם מטלת הסיכום שכוללת בעיקר פעולות של סיכום. 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e-I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משימות הכתיבה יכולות להתאים למשימות קצרות טווח.  מורים המעוניינים להפוך את המשימות הללו לארוכות טווח מומלץ ישתמשו בוויקי שבארגז הכלים למורה ביחידה זו.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675845"/>
                  </a:ext>
                </a:extLst>
              </a:tr>
            </a:tbl>
          </a:graphicData>
        </a:graphic>
      </p:graphicFrame>
      <p:sp>
        <p:nvSpPr>
          <p:cNvPr id="15" name="כותרת 14">
            <a:extLst>
              <a:ext uri="{FF2B5EF4-FFF2-40B4-BE49-F238E27FC236}">
                <a16:creationId xmlns:a16="http://schemas.microsoft.com/office/drawing/2014/main" id="{596EA785-00C3-244F-9FC5-CA5C3488C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846" y="-264267"/>
            <a:ext cx="10515600" cy="1325563"/>
          </a:xfrm>
        </p:spPr>
        <p:txBody>
          <a:bodyPr/>
          <a:lstStyle/>
          <a:p>
            <a:r>
              <a:rPr lang="he-IL" dirty="0"/>
              <a:t>דוגמא מקוונת</a:t>
            </a:r>
          </a:p>
        </p:txBody>
      </p:sp>
    </p:spTree>
    <p:extLst>
      <p:ext uri="{BB962C8B-B14F-4D97-AF65-F5344CB8AC3E}">
        <p14:creationId xmlns:p14="http://schemas.microsoft.com/office/powerpoint/2010/main" val="1395113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0E868C-3608-9A4B-ABE5-40F858B0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202" y="-240516"/>
            <a:ext cx="10515600" cy="1325563"/>
          </a:xfrm>
        </p:spPr>
        <p:txBody>
          <a:bodyPr/>
          <a:lstStyle/>
          <a:p>
            <a:r>
              <a:rPr lang="he-IL" b="0" dirty="0"/>
              <a:t>דף עבודה: מה אנו יודעים על ים המלח?</a:t>
            </a:r>
            <a:endParaRPr lang="he-IL" dirty="0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3EB88BE3-4B3E-7D4F-B423-B2E85DE38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106" y="807522"/>
            <a:ext cx="11433788" cy="5959379"/>
          </a:xfrm>
        </p:spPr>
      </p:pic>
    </p:spTree>
    <p:extLst>
      <p:ext uri="{BB962C8B-B14F-4D97-AF65-F5344CB8AC3E}">
        <p14:creationId xmlns:p14="http://schemas.microsoft.com/office/powerpoint/2010/main" val="434466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959DE3-B93E-3A4C-BBC7-1C2D2589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עוד רעיונות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72D0F62-80DA-8D46-AEFD-315A36A6A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>
                <a:hlinkClick r:id="rId2"/>
              </a:rPr>
              <a:t>נועה בן חמו ״מישהו שומע אותי?״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בקישור מרחב ובו מספר טקסטים הנוגעים לפרטיות של המשתתף ביישומים מקוונים.</a:t>
            </a:r>
          </a:p>
          <a:p>
            <a:r>
              <a:rPr lang="he-IL" dirty="0"/>
              <a:t>ניתן לכתוב משימת סיכום למיזוג טקסטים אלו.</a:t>
            </a:r>
          </a:p>
        </p:txBody>
      </p:sp>
    </p:spTree>
    <p:extLst>
      <p:ext uri="{BB962C8B-B14F-4D97-AF65-F5344CB8AC3E}">
        <p14:creationId xmlns:p14="http://schemas.microsoft.com/office/powerpoint/2010/main" val="3616195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88172A-1C74-D047-B7B5-7C87CFA41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934"/>
            <a:ext cx="10515600" cy="1325563"/>
          </a:xfrm>
        </p:spPr>
        <p:txBody>
          <a:bodyPr/>
          <a:lstStyle/>
          <a:p>
            <a:r>
              <a:rPr lang="he-IL" dirty="0"/>
              <a:t>סיכום ממזג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64F940A-4798-B141-86BC-66D9E3888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>
                <a:hlinkClick r:id="rId2"/>
              </a:rPr>
              <a:t>טבלת עזר למיזוג טקסטים</a:t>
            </a:r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93AAF9F-A22F-9040-94C9-033C332B9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386872">
            <a:off x="806398" y="631618"/>
            <a:ext cx="1982677" cy="178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C20F3B-9055-7E4C-937A-E68381EA1472}"/>
              </a:ext>
            </a:extLst>
          </p:cNvPr>
          <p:cNvSpPr txBox="1"/>
          <p:nvPr/>
        </p:nvSpPr>
        <p:spPr>
          <a:xfrm rot="19876667">
            <a:off x="1377539" y="2372093"/>
            <a:ext cx="16506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מהו לב העניין?</a:t>
            </a:r>
          </a:p>
        </p:txBody>
      </p:sp>
    </p:spTree>
    <p:extLst>
      <p:ext uri="{BB962C8B-B14F-4D97-AF65-F5344CB8AC3E}">
        <p14:creationId xmlns:p14="http://schemas.microsoft.com/office/powerpoint/2010/main" val="36747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E2C2A76-7516-DF47-A488-CA8D28CB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686240B-72AE-5B41-8771-0E9645834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איך נמזג את התחומים </a:t>
            </a:r>
          </a:p>
          <a:p>
            <a:r>
              <a:rPr lang="he-IL" dirty="0"/>
              <a:t>השונים?</a:t>
            </a:r>
          </a:p>
          <a:p>
            <a:r>
              <a:rPr lang="he-IL" dirty="0"/>
              <a:t>[ניתן כמובן לקחת כל </a:t>
            </a:r>
          </a:p>
          <a:p>
            <a:r>
              <a:rPr lang="he-IL" dirty="0"/>
              <a:t>מיני פרטים (מסרטים, </a:t>
            </a:r>
          </a:p>
          <a:p>
            <a:r>
              <a:rPr lang="he-IL" dirty="0"/>
              <a:t>תמונות וכד׳)]</a:t>
            </a:r>
          </a:p>
          <a:p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1374914-BD44-3840-9A06-C8DA76346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00125" y="-635000"/>
            <a:ext cx="600075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47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B787F5-A2A1-3445-9566-751FC4C2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6BCB73-C877-6649-9C15-0B2D853DD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73DB966-24FE-9543-A048-301C7335DA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677"/>
          <a:stretch/>
        </p:blipFill>
        <p:spPr>
          <a:xfrm rot="5400000">
            <a:off x="3576715" y="-875953"/>
            <a:ext cx="5854101" cy="88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02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A6AD0D-A69C-C345-B9DA-E1D0F1E2D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מחוונים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F4B1A31-A287-AA43-8D7C-604248472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>
                <a:hlinkClick r:id="rId2"/>
              </a:rPr>
              <a:t>מחוון רחב לסיכום ממזג</a:t>
            </a:r>
            <a:endParaRPr lang="he-IL" dirty="0"/>
          </a:p>
          <a:p>
            <a:pPr marL="0" indent="0">
              <a:buNone/>
            </a:pPr>
            <a:r>
              <a:rPr lang="he-IL" dirty="0"/>
              <a:t>שיקולי דעת: </a:t>
            </a:r>
          </a:p>
          <a:p>
            <a:pPr marL="0" indent="0">
              <a:buNone/>
            </a:pPr>
            <a:r>
              <a:rPr lang="he-IL" dirty="0"/>
              <a:t>מתי משתמשים ועם מי?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מי כותב את המחוון?</a:t>
            </a:r>
          </a:p>
          <a:p>
            <a:pPr marL="0" indent="0">
              <a:buNone/>
            </a:pPr>
            <a:r>
              <a:rPr lang="he-IL" dirty="0"/>
              <a:t>מי עונה על המחוון?</a:t>
            </a:r>
          </a:p>
          <a:p>
            <a:pPr marL="0" indent="0">
              <a:buNone/>
            </a:pPr>
            <a:r>
              <a:rPr lang="he-IL" dirty="0"/>
              <a:t>איך מתקדמים?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54302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CBF782-0435-E94C-9087-44118BEB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he-IL" dirty="0">
                <a:hlinkClick r:id="rId2"/>
              </a:rPr>
              <a:t>מיצ״ב</a:t>
            </a:r>
            <a:r>
              <a:rPr lang="he-IL" dirty="0"/>
              <a:t> תשע״ט (גם </a:t>
            </a:r>
            <a:r>
              <a:rPr lang="he-IL" dirty="0" err="1"/>
              <a:t>בקיוון</a:t>
            </a:r>
            <a:r>
              <a:rPr lang="he-IL" dirty="0"/>
              <a:t> העברית)</a:t>
            </a:r>
            <a:br>
              <a:rPr lang="he-IL" dirty="0"/>
            </a:br>
            <a:endParaRPr lang="he-IL" dirty="0">
              <a:cs typeface="+mn-cs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C5C66B9-3725-A846-8AAF-115A5D0F2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משימה (שאלה 26)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r>
              <a:rPr lang="he-IL" dirty="0">
                <a:hlinkClick r:id="rId3"/>
              </a:rPr>
              <a:t>מחוון</a:t>
            </a:r>
            <a:r>
              <a:rPr lang="he-IL" dirty="0"/>
              <a:t> עמודים 26-</a:t>
            </a:r>
          </a:p>
          <a:p>
            <a:r>
              <a:rPr lang="he-IL" dirty="0"/>
              <a:t>דוגמאות כתיבה</a:t>
            </a: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7265B3EB-95E3-2940-90E9-2510D7814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40" y="1389824"/>
            <a:ext cx="7979806" cy="430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8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CBF782-0435-E94C-9087-44118BEB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he-IL" dirty="0"/>
              <a:t>משימת הערכה מפמ״ר לכתה ט תשע״ט</a:t>
            </a:r>
            <a:endParaRPr lang="he-IL" dirty="0">
              <a:cs typeface="+mn-cs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C5C66B9-3725-A846-8AAF-115A5D0F2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משימה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r>
              <a:rPr lang="he-IL" dirty="0">
                <a:hlinkClick r:id="rId2"/>
              </a:rPr>
              <a:t>מחוון</a:t>
            </a:r>
            <a:r>
              <a:rPr lang="he-IL" dirty="0"/>
              <a:t> עמודים 5-6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761755C-4D51-A441-9250-D577A9721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0" y="1573048"/>
            <a:ext cx="75184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37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C806F77-E81B-AF43-9C10-DDAE1AF2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נושאים נוספים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CE37870-3E62-6242-A506-367768CD2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>
                <a:hlinkClick r:id="rId2"/>
              </a:rPr>
              <a:t>תרגול – יצירת הכללות לקראת סיכום ממזג (כרמית ניסני)</a:t>
            </a: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>
                <a:hlinkClick r:id="rId3"/>
              </a:rPr>
              <a:t>טקסטים שונים</a:t>
            </a:r>
            <a:endParaRPr lang="he-IL" dirty="0"/>
          </a:p>
          <a:p>
            <a:pPr marL="0" indent="0">
              <a:buNone/>
            </a:pPr>
            <a:r>
              <a:rPr lang="he-IL" dirty="0"/>
              <a:t> דוגמא: כלבים 1. </a:t>
            </a:r>
            <a:r>
              <a:rPr lang="he-IL" dirty="0">
                <a:hlinkClick r:id="rId4"/>
              </a:rPr>
              <a:t>לא מסומן </a:t>
            </a:r>
            <a:r>
              <a:rPr lang="he-IL" dirty="0"/>
              <a:t>2. </a:t>
            </a:r>
            <a:r>
              <a:rPr lang="he-IL" dirty="0">
                <a:hlinkClick r:id="rId5"/>
              </a:rPr>
              <a:t>מסומן</a:t>
            </a:r>
            <a:r>
              <a:rPr lang="he-IL" dirty="0"/>
              <a:t> </a:t>
            </a:r>
          </a:p>
          <a:p>
            <a:pPr marL="0" indent="0">
              <a:buNone/>
            </a:pPr>
            <a:r>
              <a:rPr lang="he-IL" dirty="0">
                <a:hlinkClick r:id="rId6"/>
              </a:rPr>
              <a:t>הצחוק</a:t>
            </a:r>
            <a:r>
              <a:rPr lang="he-IL" dirty="0"/>
              <a:t> – דוגמא לכתיבת תבחינים שונים לאחד הטקסטים ושונים למיזוג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הפעילו את התלמידים! תנו להם להביא טקסטים נלווים (כתובים </a:t>
            </a:r>
            <a:r>
              <a:rPr lang="he-IL" dirty="0" err="1"/>
              <a:t>והיצגיים</a:t>
            </a:r>
            <a:r>
              <a:rPr lang="he-IL" dirty="0"/>
              <a:t>), לבדוק על מה כדאי לסכם, לבדוק את עצמם.</a:t>
            </a:r>
          </a:p>
        </p:txBody>
      </p:sp>
    </p:spTree>
    <p:extLst>
      <p:ext uri="{BB962C8B-B14F-4D97-AF65-F5344CB8AC3E}">
        <p14:creationId xmlns:p14="http://schemas.microsoft.com/office/powerpoint/2010/main" val="4024700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DDBAA5-C2CF-C342-BB59-00AA320F1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תודה ולהתראות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F6FFAC6-3C57-9940-8409-1EAFBE5BC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6669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6554F2-B8AE-B94D-8D78-DBC55AB8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סיכום כולל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DF08276-FAAF-1049-8649-C979400D1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>
                <a:hlinkClick r:id="rId2"/>
              </a:rPr>
              <a:t>מודל הוראת סיכום כולל</a:t>
            </a:r>
            <a:endParaRPr lang="he-IL" dirty="0"/>
          </a:p>
          <a:p>
            <a:pPr marL="0" indent="0">
              <a:buNone/>
            </a:pPr>
            <a:r>
              <a:rPr lang="he-IL" dirty="0">
                <a:hlinkClick r:id="rId3"/>
              </a:rPr>
              <a:t>דף חשיבה</a:t>
            </a:r>
            <a:r>
              <a:rPr lang="he-IL" dirty="0"/>
              <a:t> סיכום כולל</a:t>
            </a:r>
          </a:p>
          <a:p>
            <a:pPr marL="0" indent="0">
              <a:buNone/>
            </a:pPr>
            <a:r>
              <a:rPr lang="he-IL" dirty="0">
                <a:hlinkClick r:id="rId4"/>
              </a:rPr>
              <a:t>דף כתיבת סיכום כולל</a:t>
            </a:r>
            <a:endParaRPr lang="he-IL" dirty="0"/>
          </a:p>
          <a:p>
            <a:pPr marL="0" indent="0">
              <a:buNone/>
            </a:pPr>
            <a:r>
              <a:rPr lang="he-IL" dirty="0">
                <a:hlinkClick r:id="rId5"/>
              </a:rPr>
              <a:t>מחוון לכתיבת סיכום כולל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0920010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810</Words>
  <Application>Microsoft Macintosh PowerPoint</Application>
  <PresentationFormat>מסך רחב</PresentationFormat>
  <Paragraphs>183</Paragraphs>
  <Slides>19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Times New Roman</vt:lpstr>
      <vt:lpstr>ערכת נושא Office</vt:lpstr>
      <vt:lpstr>הסיכום</vt:lpstr>
      <vt:lpstr>בואו נתחיל</vt:lpstr>
      <vt:lpstr>מהו סיכום?</vt:lpstr>
      <vt:lpstr>מה חשוב</vt:lpstr>
      <vt:lpstr>סיכום בורר וממזג</vt:lpstr>
      <vt:lpstr>השוואה בין סיכום בורר לבין ממזג</vt:lpstr>
      <vt:lpstr>מודל הסיכום הבורר/ממזג</vt:lpstr>
      <vt:lpstr>דוגמא מקוונת</vt:lpstr>
      <vt:lpstr>דף עבודה: מה אנו יודעים על ים המלח?</vt:lpstr>
      <vt:lpstr>עוד רעיונות</vt:lpstr>
      <vt:lpstr>סיכום ממזג</vt:lpstr>
      <vt:lpstr>מצגת של PowerPoint‏</vt:lpstr>
      <vt:lpstr>מצגת של PowerPoint‏</vt:lpstr>
      <vt:lpstr>מחוונים</vt:lpstr>
      <vt:lpstr>מיצ״ב תשע״ט (גם בקיוון העברית) </vt:lpstr>
      <vt:lpstr>משימת הערכה מפמ״ר לכתה ט תשע״ט</vt:lpstr>
      <vt:lpstr>נושאים נוספים</vt:lpstr>
      <vt:lpstr>תודה ולהתראות</vt:lpstr>
      <vt:lpstr>סיכום כולל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הטיעון</dc:title>
  <dc:creator>Microsoft Office User</dc:creator>
  <cp:lastModifiedBy>Microsoft Office User</cp:lastModifiedBy>
  <cp:revision>47</cp:revision>
  <dcterms:created xsi:type="dcterms:W3CDTF">2020-12-21T08:08:03Z</dcterms:created>
  <dcterms:modified xsi:type="dcterms:W3CDTF">2021-01-15T07:17:16Z</dcterms:modified>
</cp:coreProperties>
</file>