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71" r:id="rId2"/>
    <p:sldId id="259" r:id="rId3"/>
    <p:sldId id="257" r:id="rId4"/>
    <p:sldId id="268" r:id="rId5"/>
    <p:sldId id="262" r:id="rId6"/>
    <p:sldId id="270" r:id="rId7"/>
    <p:sldId id="267" r:id="rId8"/>
    <p:sldId id="272" r:id="rId9"/>
    <p:sldId id="266" r:id="rId10"/>
    <p:sldId id="273" r:id="rId11"/>
    <p:sldId id="256" r:id="rId12"/>
    <p:sldId id="261" r:id="rId13"/>
  </p:sldIdLst>
  <p:sldSz cx="12192000" cy="6858000"/>
  <p:notesSz cx="6858000" cy="9144000"/>
  <p:defaultTextStyle>
    <a:defPPr>
      <a:defRPr lang="en-US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472C4"/>
    <a:srgbClr val="7FAE8E"/>
    <a:srgbClr val="D47947"/>
    <a:srgbClr val="EA1002"/>
    <a:srgbClr val="145584"/>
    <a:srgbClr val="546945"/>
    <a:srgbClr val="1C011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AE7533F-5822-4443-83E0-26BEE470FF8C}" v="167" dt="2022-11-17T09:16:22.31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5005" autoAdjust="0"/>
    <p:restoredTop sz="94660"/>
  </p:normalViewPr>
  <p:slideViewPr>
    <p:cSldViewPr snapToGrid="0">
      <p:cViewPr>
        <p:scale>
          <a:sx n="130" d="100"/>
          <a:sy n="130" d="100"/>
        </p:scale>
        <p:origin x="168" y="-82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al Lavi" userId="e496c84d9739dcf7" providerId="LiveId" clId="{1AE7533F-5822-4443-83E0-26BEE470FF8C}"/>
    <pc:docChg chg="undo redo custSel addSld delSld modSld sldOrd">
      <pc:chgData name="Tal Lavi" userId="e496c84d9739dcf7" providerId="LiveId" clId="{1AE7533F-5822-4443-83E0-26BEE470FF8C}" dt="2022-11-17T09:16:22.311" v="795"/>
      <pc:docMkLst>
        <pc:docMk/>
      </pc:docMkLst>
      <pc:sldChg chg="delSp mod">
        <pc:chgData name="Tal Lavi" userId="e496c84d9739dcf7" providerId="LiveId" clId="{1AE7533F-5822-4443-83E0-26BEE470FF8C}" dt="2022-11-17T09:15:10.529" v="790" actId="478"/>
        <pc:sldMkLst>
          <pc:docMk/>
          <pc:sldMk cId="2358597560" sldId="261"/>
        </pc:sldMkLst>
        <pc:spChg chg="del">
          <ac:chgData name="Tal Lavi" userId="e496c84d9739dcf7" providerId="LiveId" clId="{1AE7533F-5822-4443-83E0-26BEE470FF8C}" dt="2022-11-17T09:15:10.529" v="790" actId="478"/>
          <ac:spMkLst>
            <pc:docMk/>
            <pc:sldMk cId="2358597560" sldId="261"/>
            <ac:spMk id="3" creationId="{BB8567C9-67D7-209C-A1FA-FB68FFC22990}"/>
          </ac:spMkLst>
        </pc:spChg>
      </pc:sldChg>
      <pc:sldChg chg="modSp mod modAnim">
        <pc:chgData name="Tal Lavi" userId="e496c84d9739dcf7" providerId="LiveId" clId="{1AE7533F-5822-4443-83E0-26BEE470FF8C}" dt="2022-11-17T09:16:22.311" v="795"/>
        <pc:sldMkLst>
          <pc:docMk/>
          <pc:sldMk cId="962792812" sldId="262"/>
        </pc:sldMkLst>
        <pc:spChg chg="mod">
          <ac:chgData name="Tal Lavi" userId="e496c84d9739dcf7" providerId="LiveId" clId="{1AE7533F-5822-4443-83E0-26BEE470FF8C}" dt="2022-11-17T09:16:20.932" v="794" actId="1076"/>
          <ac:spMkLst>
            <pc:docMk/>
            <pc:sldMk cId="962792812" sldId="262"/>
            <ac:spMk id="7" creationId="{30ACD2A4-1953-DA51-4CCB-4AD4AC853D51}"/>
          </ac:spMkLst>
        </pc:spChg>
      </pc:sldChg>
      <pc:sldChg chg="addSp delSp modSp del mod">
        <pc:chgData name="Tal Lavi" userId="e496c84d9739dcf7" providerId="LiveId" clId="{1AE7533F-5822-4443-83E0-26BEE470FF8C}" dt="2022-11-16T18:41:02.226" v="79" actId="2696"/>
        <pc:sldMkLst>
          <pc:docMk/>
          <pc:sldMk cId="3655564987" sldId="264"/>
        </pc:sldMkLst>
        <pc:spChg chg="del mod">
          <ac:chgData name="Tal Lavi" userId="e496c84d9739dcf7" providerId="LiveId" clId="{1AE7533F-5822-4443-83E0-26BEE470FF8C}" dt="2022-11-16T18:36:54.362" v="30" actId="21"/>
          <ac:spMkLst>
            <pc:docMk/>
            <pc:sldMk cId="3655564987" sldId="264"/>
            <ac:spMk id="2" creationId="{A85FF4E0-7CBA-53FB-319F-99C8E6A7F1AD}"/>
          </ac:spMkLst>
        </pc:spChg>
        <pc:spChg chg="add mod">
          <ac:chgData name="Tal Lavi" userId="e496c84d9739dcf7" providerId="LiveId" clId="{1AE7533F-5822-4443-83E0-26BEE470FF8C}" dt="2022-11-16T18:36:54.362" v="30" actId="21"/>
          <ac:spMkLst>
            <pc:docMk/>
            <pc:sldMk cId="3655564987" sldId="264"/>
            <ac:spMk id="6" creationId="{B7D755A1-E6D5-962A-B039-929F1607C5A2}"/>
          </ac:spMkLst>
        </pc:spChg>
      </pc:sldChg>
      <pc:sldChg chg="add del">
        <pc:chgData name="Tal Lavi" userId="e496c84d9739dcf7" providerId="LiveId" clId="{1AE7533F-5822-4443-83E0-26BEE470FF8C}" dt="2022-11-16T18:55:06.243" v="204" actId="2696"/>
        <pc:sldMkLst>
          <pc:docMk/>
          <pc:sldMk cId="2331661013" sldId="265"/>
        </pc:sldMkLst>
      </pc:sldChg>
      <pc:sldChg chg="addSp delSp modSp mod ord modAnim">
        <pc:chgData name="Tal Lavi" userId="e496c84d9739dcf7" providerId="LiveId" clId="{1AE7533F-5822-4443-83E0-26BEE470FF8C}" dt="2022-11-17T09:10:39.835" v="680"/>
        <pc:sldMkLst>
          <pc:docMk/>
          <pc:sldMk cId="3944490543" sldId="266"/>
        </pc:sldMkLst>
        <pc:spChg chg="add del">
          <ac:chgData name="Tal Lavi" userId="e496c84d9739dcf7" providerId="LiveId" clId="{1AE7533F-5822-4443-83E0-26BEE470FF8C}" dt="2022-11-16T18:57:08.366" v="214" actId="26606"/>
          <ac:spMkLst>
            <pc:docMk/>
            <pc:sldMk cId="3944490543" sldId="266"/>
            <ac:spMk id="8" creationId="{42A4FC2C-047E-45A5-965D-8E1E3BF09BC6}"/>
          </ac:spMkLst>
        </pc:spChg>
        <pc:spChg chg="add del">
          <ac:chgData name="Tal Lavi" userId="e496c84d9739dcf7" providerId="LiveId" clId="{1AE7533F-5822-4443-83E0-26BEE470FF8C}" dt="2022-11-16T18:57:08.366" v="214" actId="26606"/>
          <ac:spMkLst>
            <pc:docMk/>
            <pc:sldMk cId="3944490543" sldId="266"/>
            <ac:spMk id="13" creationId="{42A4FC2C-047E-45A5-965D-8E1E3BF09BC6}"/>
          </ac:spMkLst>
        </pc:spChg>
        <pc:spChg chg="add mod">
          <ac:chgData name="Tal Lavi" userId="e496c84d9739dcf7" providerId="LiveId" clId="{1AE7533F-5822-4443-83E0-26BEE470FF8C}" dt="2022-11-16T18:58:38.116" v="241" actId="20577"/>
          <ac:spMkLst>
            <pc:docMk/>
            <pc:sldMk cId="3944490543" sldId="266"/>
            <ac:spMk id="16" creationId="{B741F0C1-3EF8-F1BF-1105-99B800B17921}"/>
          </ac:spMkLst>
        </pc:spChg>
        <pc:spChg chg="add mod">
          <ac:chgData name="Tal Lavi" userId="e496c84d9739dcf7" providerId="LiveId" clId="{1AE7533F-5822-4443-83E0-26BEE470FF8C}" dt="2022-11-16T18:58:32.299" v="233" actId="20577"/>
          <ac:spMkLst>
            <pc:docMk/>
            <pc:sldMk cId="3944490543" sldId="266"/>
            <ac:spMk id="17" creationId="{994F6551-8E6F-4B2F-5EA9-A49C32986084}"/>
          </ac:spMkLst>
        </pc:spChg>
        <pc:picChg chg="del">
          <ac:chgData name="Tal Lavi" userId="e496c84d9739dcf7" providerId="LiveId" clId="{1AE7533F-5822-4443-83E0-26BEE470FF8C}" dt="2022-11-16T18:55:50.492" v="205" actId="478"/>
          <ac:picMkLst>
            <pc:docMk/>
            <pc:sldMk cId="3944490543" sldId="266"/>
            <ac:picMk id="3" creationId="{976B8083-A8CA-A6DC-B460-F6EDA0F680E2}"/>
          </ac:picMkLst>
        </pc:picChg>
        <pc:picChg chg="add mod">
          <ac:chgData name="Tal Lavi" userId="e496c84d9739dcf7" providerId="LiveId" clId="{1AE7533F-5822-4443-83E0-26BEE470FF8C}" dt="2022-11-16T18:57:08.366" v="214" actId="26606"/>
          <ac:picMkLst>
            <pc:docMk/>
            <pc:sldMk cId="3944490543" sldId="266"/>
            <ac:picMk id="5" creationId="{CB115602-7188-461E-9D8B-6D71AEC58970}"/>
          </ac:picMkLst>
        </pc:picChg>
        <pc:inkChg chg="add del">
          <ac:chgData name="Tal Lavi" userId="e496c84d9739dcf7" providerId="LiveId" clId="{1AE7533F-5822-4443-83E0-26BEE470FF8C}" dt="2022-11-16T18:57:07.733" v="213" actId="9405"/>
          <ac:inkMkLst>
            <pc:docMk/>
            <pc:sldMk cId="3944490543" sldId="266"/>
            <ac:inkMk id="6" creationId="{F3628022-5795-995A-37DF-27AB9CD36BC9}"/>
          </ac:inkMkLst>
        </pc:inkChg>
        <pc:inkChg chg="add del">
          <ac:chgData name="Tal Lavi" userId="e496c84d9739dcf7" providerId="LiveId" clId="{1AE7533F-5822-4443-83E0-26BEE470FF8C}" dt="2022-11-16T18:57:06.969" v="212" actId="9405"/>
          <ac:inkMkLst>
            <pc:docMk/>
            <pc:sldMk cId="3944490543" sldId="266"/>
            <ac:inkMk id="7" creationId="{D01A10C1-BA12-6C66-A840-E7F9D3741AC4}"/>
          </ac:inkMkLst>
        </pc:inkChg>
        <pc:inkChg chg="add del">
          <ac:chgData name="Tal Lavi" userId="e496c84d9739dcf7" providerId="LiveId" clId="{1AE7533F-5822-4443-83E0-26BEE470FF8C}" dt="2022-11-16T18:57:06.282" v="211" actId="9405"/>
          <ac:inkMkLst>
            <pc:docMk/>
            <pc:sldMk cId="3944490543" sldId="266"/>
            <ac:inkMk id="9" creationId="{59952596-74BB-438D-F0F9-C00E81C4BB67}"/>
          </ac:inkMkLst>
        </pc:inkChg>
        <pc:inkChg chg="add del mod">
          <ac:chgData name="Tal Lavi" userId="e496c84d9739dcf7" providerId="LiveId" clId="{1AE7533F-5822-4443-83E0-26BEE470FF8C}" dt="2022-11-16T19:00:15.433" v="259"/>
          <ac:inkMkLst>
            <pc:docMk/>
            <pc:sldMk cId="3944490543" sldId="266"/>
            <ac:inkMk id="10" creationId="{2EFEC783-B6A3-BFBE-3F39-570483D67D36}"/>
          </ac:inkMkLst>
        </pc:inkChg>
        <pc:inkChg chg="add del">
          <ac:chgData name="Tal Lavi" userId="e496c84d9739dcf7" providerId="LiveId" clId="{1AE7533F-5822-4443-83E0-26BEE470FF8C}" dt="2022-11-16T19:00:15.433" v="257"/>
          <ac:inkMkLst>
            <pc:docMk/>
            <pc:sldMk cId="3944490543" sldId="266"/>
            <ac:inkMk id="11" creationId="{1B67A9A7-3233-F685-13F7-6F4B3394C39B}"/>
          </ac:inkMkLst>
        </pc:inkChg>
        <pc:inkChg chg="add del mod">
          <ac:chgData name="Tal Lavi" userId="e496c84d9739dcf7" providerId="LiveId" clId="{1AE7533F-5822-4443-83E0-26BEE470FF8C}" dt="2022-11-16T19:00:15.433" v="258"/>
          <ac:inkMkLst>
            <pc:docMk/>
            <pc:sldMk cId="3944490543" sldId="266"/>
            <ac:inkMk id="12" creationId="{C0B54B32-5123-6A5F-57E7-EF228C4BA90D}"/>
          </ac:inkMkLst>
        </pc:inkChg>
        <pc:inkChg chg="add">
          <ac:chgData name="Tal Lavi" userId="e496c84d9739dcf7" providerId="LiveId" clId="{1AE7533F-5822-4443-83E0-26BEE470FF8C}" dt="2022-11-16T18:57:30.209" v="218" actId="9405"/>
          <ac:inkMkLst>
            <pc:docMk/>
            <pc:sldMk cId="3944490543" sldId="266"/>
            <ac:inkMk id="14" creationId="{AFA88C46-5865-6134-918E-69FE04864C71}"/>
          </ac:inkMkLst>
        </pc:inkChg>
        <pc:inkChg chg="add">
          <ac:chgData name="Tal Lavi" userId="e496c84d9739dcf7" providerId="LiveId" clId="{1AE7533F-5822-4443-83E0-26BEE470FF8C}" dt="2022-11-16T18:57:33.879" v="219" actId="9405"/>
          <ac:inkMkLst>
            <pc:docMk/>
            <pc:sldMk cId="3944490543" sldId="266"/>
            <ac:inkMk id="15" creationId="{8A3AAC64-73AA-C31F-149A-FAF176466FC3}"/>
          </ac:inkMkLst>
        </pc:inkChg>
        <pc:inkChg chg="add del mod">
          <ac:chgData name="Tal Lavi" userId="e496c84d9739dcf7" providerId="LiveId" clId="{1AE7533F-5822-4443-83E0-26BEE470FF8C}" dt="2022-11-16T19:00:59.203" v="267" actId="478"/>
          <ac:inkMkLst>
            <pc:docMk/>
            <pc:sldMk cId="3944490543" sldId="266"/>
            <ac:inkMk id="18" creationId="{7A2CFEE4-B82E-977C-68C5-63609164F837}"/>
          </ac:inkMkLst>
        </pc:inkChg>
        <pc:inkChg chg="add">
          <ac:chgData name="Tal Lavi" userId="e496c84d9739dcf7" providerId="LiveId" clId="{1AE7533F-5822-4443-83E0-26BEE470FF8C}" dt="2022-11-16T19:00:25.287" v="261" actId="9405"/>
          <ac:inkMkLst>
            <pc:docMk/>
            <pc:sldMk cId="3944490543" sldId="266"/>
            <ac:inkMk id="19" creationId="{30273BBF-8152-61B3-D26A-E715F64E34F8}"/>
          </ac:inkMkLst>
        </pc:inkChg>
        <pc:inkChg chg="add">
          <ac:chgData name="Tal Lavi" userId="e496c84d9739dcf7" providerId="LiveId" clId="{1AE7533F-5822-4443-83E0-26BEE470FF8C}" dt="2022-11-16T19:00:29.828" v="262" actId="9405"/>
          <ac:inkMkLst>
            <pc:docMk/>
            <pc:sldMk cId="3944490543" sldId="266"/>
            <ac:inkMk id="20" creationId="{15DB3BF7-DB50-9699-B89D-EBD723C9A686}"/>
          </ac:inkMkLst>
        </pc:inkChg>
        <pc:inkChg chg="add">
          <ac:chgData name="Tal Lavi" userId="e496c84d9739dcf7" providerId="LiveId" clId="{1AE7533F-5822-4443-83E0-26BEE470FF8C}" dt="2022-11-16T19:00:34.070" v="263" actId="9405"/>
          <ac:inkMkLst>
            <pc:docMk/>
            <pc:sldMk cId="3944490543" sldId="266"/>
            <ac:inkMk id="21" creationId="{07262BC4-2493-7FB1-D946-2D85313A3B3F}"/>
          </ac:inkMkLst>
        </pc:inkChg>
        <pc:inkChg chg="add">
          <ac:chgData name="Tal Lavi" userId="e496c84d9739dcf7" providerId="LiveId" clId="{1AE7533F-5822-4443-83E0-26BEE470FF8C}" dt="2022-11-16T19:01:07.041" v="268" actId="9405"/>
          <ac:inkMkLst>
            <pc:docMk/>
            <pc:sldMk cId="3944490543" sldId="266"/>
            <ac:inkMk id="22" creationId="{5C97AC46-D165-B887-6B35-65EF255AFC58}"/>
          </ac:inkMkLst>
        </pc:inkChg>
        <pc:inkChg chg="add del mod">
          <ac:chgData name="Tal Lavi" userId="e496c84d9739dcf7" providerId="LiveId" clId="{1AE7533F-5822-4443-83E0-26BEE470FF8C}" dt="2022-11-17T09:08:17.339" v="613" actId="478"/>
          <ac:inkMkLst>
            <pc:docMk/>
            <pc:sldMk cId="3944490543" sldId="266"/>
            <ac:inkMk id="23" creationId="{EEB82C2D-AE7C-C978-CD1D-A77F8AC2F2CD}"/>
          </ac:inkMkLst>
        </pc:inkChg>
        <pc:inkChg chg="add del">
          <ac:chgData name="Tal Lavi" userId="e496c84d9739dcf7" providerId="LiveId" clId="{1AE7533F-5822-4443-83E0-26BEE470FF8C}" dt="2022-11-16T19:01:26.112" v="271"/>
          <ac:inkMkLst>
            <pc:docMk/>
            <pc:sldMk cId="3944490543" sldId="266"/>
            <ac:inkMk id="24" creationId="{2767EA4C-BFE2-D5A5-58FB-71EE90FB26C4}"/>
          </ac:inkMkLst>
        </pc:inkChg>
      </pc:sldChg>
      <pc:sldChg chg="addSp delSp modSp mod ord modAnim">
        <pc:chgData name="Tal Lavi" userId="e496c84d9739dcf7" providerId="LiveId" clId="{1AE7533F-5822-4443-83E0-26BEE470FF8C}" dt="2022-11-17T09:06:22.814" v="597"/>
        <pc:sldMkLst>
          <pc:docMk/>
          <pc:sldMk cId="3723518711" sldId="267"/>
        </pc:sldMkLst>
        <pc:spChg chg="mod">
          <ac:chgData name="Tal Lavi" userId="e496c84d9739dcf7" providerId="LiveId" clId="{1AE7533F-5822-4443-83E0-26BEE470FF8C}" dt="2022-11-16T18:44:58.580" v="107" actId="113"/>
          <ac:spMkLst>
            <pc:docMk/>
            <pc:sldMk cId="3723518711" sldId="267"/>
            <ac:spMk id="2" creationId="{04E9D04B-9266-E091-7BFD-7D8636A4BB5D}"/>
          </ac:spMkLst>
        </pc:spChg>
        <pc:spChg chg="add mod">
          <ac:chgData name="Tal Lavi" userId="e496c84d9739dcf7" providerId="LiveId" clId="{1AE7533F-5822-4443-83E0-26BEE470FF8C}" dt="2022-11-16T18:50:14.112" v="158" actId="14100"/>
          <ac:spMkLst>
            <pc:docMk/>
            <pc:sldMk cId="3723518711" sldId="267"/>
            <ac:spMk id="24" creationId="{598DAFBC-37EE-CD7C-2FF5-09091FFF1BC4}"/>
          </ac:spMkLst>
        </pc:spChg>
        <pc:spChg chg="add mod">
          <ac:chgData name="Tal Lavi" userId="e496c84d9739dcf7" providerId="LiveId" clId="{1AE7533F-5822-4443-83E0-26BEE470FF8C}" dt="2022-11-16T18:49:08.631" v="144" actId="20577"/>
          <ac:spMkLst>
            <pc:docMk/>
            <pc:sldMk cId="3723518711" sldId="267"/>
            <ac:spMk id="25" creationId="{C7A24E3E-3B7F-617A-543F-7127473E20F9}"/>
          </ac:spMkLst>
        </pc:spChg>
        <pc:spChg chg="add del mod">
          <ac:chgData name="Tal Lavi" userId="e496c84d9739dcf7" providerId="LiveId" clId="{1AE7533F-5822-4443-83E0-26BEE470FF8C}" dt="2022-11-16T18:49:58.071" v="152" actId="767"/>
          <ac:spMkLst>
            <pc:docMk/>
            <pc:sldMk cId="3723518711" sldId="267"/>
            <ac:spMk id="26" creationId="{8CD4429B-89B6-1328-0A21-EFA56DE4690A}"/>
          </ac:spMkLst>
        </pc:spChg>
        <pc:spChg chg="add mod">
          <ac:chgData name="Tal Lavi" userId="e496c84d9739dcf7" providerId="LiveId" clId="{1AE7533F-5822-4443-83E0-26BEE470FF8C}" dt="2022-11-16T18:50:30.926" v="165" actId="20577"/>
          <ac:spMkLst>
            <pc:docMk/>
            <pc:sldMk cId="3723518711" sldId="267"/>
            <ac:spMk id="28" creationId="{12CAC734-7B72-CBCB-3A08-4E6A4ECC6E06}"/>
          </ac:spMkLst>
        </pc:spChg>
        <pc:spChg chg="add mod">
          <ac:chgData name="Tal Lavi" userId="e496c84d9739dcf7" providerId="LiveId" clId="{1AE7533F-5822-4443-83E0-26BEE470FF8C}" dt="2022-11-16T18:50:46.713" v="167" actId="1076"/>
          <ac:spMkLst>
            <pc:docMk/>
            <pc:sldMk cId="3723518711" sldId="267"/>
            <ac:spMk id="30" creationId="{C6A1042A-B8FB-BF10-8D6D-07767B226C39}"/>
          </ac:spMkLst>
        </pc:spChg>
        <pc:spChg chg="add mod">
          <ac:chgData name="Tal Lavi" userId="e496c84d9739dcf7" providerId="LiveId" clId="{1AE7533F-5822-4443-83E0-26BEE470FF8C}" dt="2022-11-16T18:51:10.662" v="178" actId="20577"/>
          <ac:spMkLst>
            <pc:docMk/>
            <pc:sldMk cId="3723518711" sldId="267"/>
            <ac:spMk id="32" creationId="{B390577D-D3E3-A31B-B23F-273847AE3071}"/>
          </ac:spMkLst>
        </pc:spChg>
        <pc:inkChg chg="add">
          <ac:chgData name="Tal Lavi" userId="e496c84d9739dcf7" providerId="LiveId" clId="{1AE7533F-5822-4443-83E0-26BEE470FF8C}" dt="2022-11-16T18:46:04.412" v="111" actId="9405"/>
          <ac:inkMkLst>
            <pc:docMk/>
            <pc:sldMk cId="3723518711" sldId="267"/>
            <ac:inkMk id="5" creationId="{3CE4CDE3-7C05-829F-1E4F-76DB69373D2A}"/>
          </ac:inkMkLst>
        </pc:inkChg>
        <pc:inkChg chg="add del">
          <ac:chgData name="Tal Lavi" userId="e496c84d9739dcf7" providerId="LiveId" clId="{1AE7533F-5822-4443-83E0-26BEE470FF8C}" dt="2022-11-16T18:52:41.642" v="187"/>
          <ac:inkMkLst>
            <pc:docMk/>
            <pc:sldMk cId="3723518711" sldId="267"/>
            <ac:inkMk id="6" creationId="{47A55864-D967-6270-8EBD-63810398047C}"/>
          </ac:inkMkLst>
        </pc:inkChg>
        <pc:inkChg chg="add del">
          <ac:chgData name="Tal Lavi" userId="e496c84d9739dcf7" providerId="LiveId" clId="{1AE7533F-5822-4443-83E0-26BEE470FF8C}" dt="2022-11-16T18:46:21.588" v="114"/>
          <ac:inkMkLst>
            <pc:docMk/>
            <pc:sldMk cId="3723518711" sldId="267"/>
            <ac:inkMk id="7" creationId="{4A17A4A5-6943-C56A-B8AC-CFBACDDECCEE}"/>
          </ac:inkMkLst>
        </pc:inkChg>
        <pc:inkChg chg="add del">
          <ac:chgData name="Tal Lavi" userId="e496c84d9739dcf7" providerId="LiveId" clId="{1AE7533F-5822-4443-83E0-26BEE470FF8C}" dt="2022-11-16T18:46:55.808" v="116"/>
          <ac:inkMkLst>
            <pc:docMk/>
            <pc:sldMk cId="3723518711" sldId="267"/>
            <ac:inkMk id="9" creationId="{9CE51382-986B-7F38-D429-934C2C80E6EC}"/>
          </ac:inkMkLst>
        </pc:inkChg>
        <pc:inkChg chg="add del">
          <ac:chgData name="Tal Lavi" userId="e496c84d9739dcf7" providerId="LiveId" clId="{1AE7533F-5822-4443-83E0-26BEE470FF8C}" dt="2022-11-16T18:53:01.444" v="188"/>
          <ac:inkMkLst>
            <pc:docMk/>
            <pc:sldMk cId="3723518711" sldId="267"/>
            <ac:inkMk id="11" creationId="{4DEA8CF2-0972-F756-B5BF-D783EFF2F592}"/>
          </ac:inkMkLst>
        </pc:inkChg>
        <pc:inkChg chg="add del">
          <ac:chgData name="Tal Lavi" userId="e496c84d9739dcf7" providerId="LiveId" clId="{1AE7533F-5822-4443-83E0-26BEE470FF8C}" dt="2022-11-16T18:53:14.626" v="189"/>
          <ac:inkMkLst>
            <pc:docMk/>
            <pc:sldMk cId="3723518711" sldId="267"/>
            <ac:inkMk id="17" creationId="{299284ED-82C6-84E8-341A-9C8C48556558}"/>
          </ac:inkMkLst>
        </pc:inkChg>
        <pc:inkChg chg="add">
          <ac:chgData name="Tal Lavi" userId="e496c84d9739dcf7" providerId="LiveId" clId="{1AE7533F-5822-4443-83E0-26BEE470FF8C}" dt="2022-11-16T18:47:30.180" v="119" actId="9405"/>
          <ac:inkMkLst>
            <pc:docMk/>
            <pc:sldMk cId="3723518711" sldId="267"/>
            <ac:inkMk id="23" creationId="{DDCD970F-3DE0-6D6B-2644-AA1B67B5F3A8}"/>
          </ac:inkMkLst>
        </pc:inkChg>
        <pc:inkChg chg="add del">
          <ac:chgData name="Tal Lavi" userId="e496c84d9739dcf7" providerId="LiveId" clId="{1AE7533F-5822-4443-83E0-26BEE470FF8C}" dt="2022-11-16T18:53:24.039" v="191"/>
          <ac:inkMkLst>
            <pc:docMk/>
            <pc:sldMk cId="3723518711" sldId="267"/>
            <ac:inkMk id="34" creationId="{56554B77-0E19-331C-73DD-176A3A89DB26}"/>
          </ac:inkMkLst>
        </pc:inkChg>
        <pc:inkChg chg="add">
          <ac:chgData name="Tal Lavi" userId="e496c84d9739dcf7" providerId="LiveId" clId="{1AE7533F-5822-4443-83E0-26BEE470FF8C}" dt="2022-11-16T18:53:28.894" v="192" actId="9405"/>
          <ac:inkMkLst>
            <pc:docMk/>
            <pc:sldMk cId="3723518711" sldId="267"/>
            <ac:inkMk id="40" creationId="{861F6F7C-ADE5-0E7A-2B99-6781F03E8CE5}"/>
          </ac:inkMkLst>
        </pc:inkChg>
        <pc:inkChg chg="add del">
          <ac:chgData name="Tal Lavi" userId="e496c84d9739dcf7" providerId="LiveId" clId="{1AE7533F-5822-4443-83E0-26BEE470FF8C}" dt="2022-11-16T18:53:48.823" v="196"/>
          <ac:inkMkLst>
            <pc:docMk/>
            <pc:sldMk cId="3723518711" sldId="267"/>
            <ac:inkMk id="41" creationId="{8F669171-7AF8-D4B9-60E5-D068F1903517}"/>
          </ac:inkMkLst>
        </pc:inkChg>
        <pc:inkChg chg="add del">
          <ac:chgData name="Tal Lavi" userId="e496c84d9739dcf7" providerId="LiveId" clId="{1AE7533F-5822-4443-83E0-26BEE470FF8C}" dt="2022-11-16T18:53:48.824" v="197"/>
          <ac:inkMkLst>
            <pc:docMk/>
            <pc:sldMk cId="3723518711" sldId="267"/>
            <ac:inkMk id="42" creationId="{920EE4E3-639C-39B6-4694-AAF74BB28ADD}"/>
          </ac:inkMkLst>
        </pc:inkChg>
        <pc:inkChg chg="add del">
          <ac:chgData name="Tal Lavi" userId="e496c84d9739dcf7" providerId="LiveId" clId="{1AE7533F-5822-4443-83E0-26BEE470FF8C}" dt="2022-11-16T18:58:07.383" v="221"/>
          <ac:inkMkLst>
            <pc:docMk/>
            <pc:sldMk cId="3723518711" sldId="267"/>
            <ac:inkMk id="43" creationId="{D77541CA-6FA6-05AF-5E8A-09525F3690CC}"/>
          </ac:inkMkLst>
        </pc:inkChg>
      </pc:sldChg>
      <pc:sldChg chg="delSp modSp new mod">
        <pc:chgData name="Tal Lavi" userId="e496c84d9739dcf7" providerId="LiveId" clId="{1AE7533F-5822-4443-83E0-26BEE470FF8C}" dt="2022-11-16T18:44:06.442" v="102" actId="478"/>
        <pc:sldMkLst>
          <pc:docMk/>
          <pc:sldMk cId="3360949895" sldId="268"/>
        </pc:sldMkLst>
        <pc:spChg chg="mod">
          <ac:chgData name="Tal Lavi" userId="e496c84d9739dcf7" providerId="LiveId" clId="{1AE7533F-5822-4443-83E0-26BEE470FF8C}" dt="2022-11-16T18:33:21.916" v="26" actId="20577"/>
          <ac:spMkLst>
            <pc:docMk/>
            <pc:sldMk cId="3360949895" sldId="268"/>
            <ac:spMk id="2" creationId="{BEA4192C-52D0-E16B-18B8-55E24BA4EAC6}"/>
          </ac:spMkLst>
        </pc:spChg>
        <pc:spChg chg="del">
          <ac:chgData name="Tal Lavi" userId="e496c84d9739dcf7" providerId="LiveId" clId="{1AE7533F-5822-4443-83E0-26BEE470FF8C}" dt="2022-11-16T18:44:06.442" v="102" actId="478"/>
          <ac:spMkLst>
            <pc:docMk/>
            <pc:sldMk cId="3360949895" sldId="268"/>
            <ac:spMk id="3" creationId="{771408DC-6958-7396-44EF-7835894DE7E7}"/>
          </ac:spMkLst>
        </pc:spChg>
      </pc:sldChg>
      <pc:sldChg chg="addSp delSp modSp new del mod setBg">
        <pc:chgData name="Tal Lavi" userId="e496c84d9739dcf7" providerId="LiveId" clId="{1AE7533F-5822-4443-83E0-26BEE470FF8C}" dt="2022-11-16T18:41:19.180" v="80" actId="2696"/>
        <pc:sldMkLst>
          <pc:docMk/>
          <pc:sldMk cId="1119949145" sldId="269"/>
        </pc:sldMkLst>
        <pc:spChg chg="add del mod">
          <ac:chgData name="Tal Lavi" userId="e496c84d9739dcf7" providerId="LiveId" clId="{1AE7533F-5822-4443-83E0-26BEE470FF8C}" dt="2022-11-16T18:40:07.364" v="51" actId="21"/>
          <ac:spMkLst>
            <pc:docMk/>
            <pc:sldMk cId="1119949145" sldId="269"/>
            <ac:spMk id="2" creationId="{1ABCDD17-EC8C-5EEB-95A3-22A5F4CF8532}"/>
          </ac:spMkLst>
        </pc:spChg>
        <pc:spChg chg="add">
          <ac:chgData name="Tal Lavi" userId="e496c84d9739dcf7" providerId="LiveId" clId="{1AE7533F-5822-4443-83E0-26BEE470FF8C}" dt="2022-11-16T18:37:37.984" v="35" actId="26606"/>
          <ac:spMkLst>
            <pc:docMk/>
            <pc:sldMk cId="1119949145" sldId="269"/>
            <ac:spMk id="1036" creationId="{3AFE8227-C443-417B-BA91-520EB1EF4559}"/>
          </ac:spMkLst>
        </pc:spChg>
        <pc:spChg chg="add">
          <ac:chgData name="Tal Lavi" userId="e496c84d9739dcf7" providerId="LiveId" clId="{1AE7533F-5822-4443-83E0-26BEE470FF8C}" dt="2022-11-16T18:37:37.984" v="35" actId="26606"/>
          <ac:spMkLst>
            <pc:docMk/>
            <pc:sldMk cId="1119949145" sldId="269"/>
            <ac:spMk id="1038" creationId="{907741FC-B544-4A6E-B831-6789D042333D}"/>
          </ac:spMkLst>
        </pc:spChg>
        <pc:spChg chg="add">
          <ac:chgData name="Tal Lavi" userId="e496c84d9739dcf7" providerId="LiveId" clId="{1AE7533F-5822-4443-83E0-26BEE470FF8C}" dt="2022-11-16T18:37:37.984" v="35" actId="26606"/>
          <ac:spMkLst>
            <pc:docMk/>
            <pc:sldMk cId="1119949145" sldId="269"/>
            <ac:spMk id="1040" creationId="{3F0BE7ED-7814-4273-B18A-F26CC0380380}"/>
          </ac:spMkLst>
        </pc:spChg>
        <pc:picChg chg="add mod">
          <ac:chgData name="Tal Lavi" userId="e496c84d9739dcf7" providerId="LiveId" clId="{1AE7533F-5822-4443-83E0-26BEE470FF8C}" dt="2022-11-16T18:37:37.984" v="35" actId="26606"/>
          <ac:picMkLst>
            <pc:docMk/>
            <pc:sldMk cId="1119949145" sldId="269"/>
            <ac:picMk id="1026" creationId="{08DE5CA6-335A-79F4-1731-E6ECDC1A7716}"/>
          </ac:picMkLst>
        </pc:picChg>
        <pc:cxnChg chg="add del">
          <ac:chgData name="Tal Lavi" userId="e496c84d9739dcf7" providerId="LiveId" clId="{1AE7533F-5822-4443-83E0-26BEE470FF8C}" dt="2022-11-16T18:37:37.984" v="35" actId="26606"/>
          <ac:cxnSpMkLst>
            <pc:docMk/>
            <pc:sldMk cId="1119949145" sldId="269"/>
            <ac:cxnSpMk id="1031" creationId="{22F6364A-B358-4BEE-B158-0734D2C938D4}"/>
          </ac:cxnSpMkLst>
        </pc:cxnChg>
      </pc:sldChg>
      <pc:sldChg chg="addSp delSp modSp new mod setBg modAnim">
        <pc:chgData name="Tal Lavi" userId="e496c84d9739dcf7" providerId="LiveId" clId="{1AE7533F-5822-4443-83E0-26BEE470FF8C}" dt="2022-11-17T09:03:39.120" v="595" actId="14100"/>
        <pc:sldMkLst>
          <pc:docMk/>
          <pc:sldMk cId="3646792314" sldId="270"/>
        </pc:sldMkLst>
        <pc:spChg chg="mod">
          <ac:chgData name="Tal Lavi" userId="e496c84d9739dcf7" providerId="LiveId" clId="{1AE7533F-5822-4443-83E0-26BEE470FF8C}" dt="2022-11-17T09:03:26.323" v="594" actId="1076"/>
          <ac:spMkLst>
            <pc:docMk/>
            <pc:sldMk cId="3646792314" sldId="270"/>
            <ac:spMk id="2" creationId="{060735E3-DA9C-7AA5-EDA9-3AFE4F033D1E}"/>
          </ac:spMkLst>
        </pc:spChg>
        <pc:spChg chg="del">
          <ac:chgData name="Tal Lavi" userId="e496c84d9739dcf7" providerId="LiveId" clId="{1AE7533F-5822-4443-83E0-26BEE470FF8C}" dt="2022-11-16T18:39:47.310" v="50"/>
          <ac:spMkLst>
            <pc:docMk/>
            <pc:sldMk cId="3646792314" sldId="270"/>
            <ac:spMk id="3" creationId="{146C4064-ED1B-1E8A-B7BB-A546B787142E}"/>
          </ac:spMkLst>
        </pc:spChg>
        <pc:spChg chg="del">
          <ac:chgData name="Tal Lavi" userId="e496c84d9739dcf7" providerId="LiveId" clId="{1AE7533F-5822-4443-83E0-26BEE470FF8C}" dt="2022-11-16T18:40:13.005" v="52"/>
          <ac:spMkLst>
            <pc:docMk/>
            <pc:sldMk cId="3646792314" sldId="270"/>
            <ac:spMk id="4" creationId="{84082F65-6864-9C2D-03CB-7D1CD6E38FCA}"/>
          </ac:spMkLst>
        </pc:spChg>
        <pc:spChg chg="add mod">
          <ac:chgData name="Tal Lavi" userId="e496c84d9739dcf7" providerId="LiveId" clId="{1AE7533F-5822-4443-83E0-26BEE470FF8C}" dt="2022-11-17T09:03:39.120" v="595" actId="14100"/>
          <ac:spMkLst>
            <pc:docMk/>
            <pc:sldMk cId="3646792314" sldId="270"/>
            <ac:spMk id="6" creationId="{C63F299A-297F-2BCD-E581-FD0105CB7264}"/>
          </ac:spMkLst>
        </pc:spChg>
        <pc:spChg chg="add">
          <ac:chgData name="Tal Lavi" userId="e496c84d9739dcf7" providerId="LiveId" clId="{1AE7533F-5822-4443-83E0-26BEE470FF8C}" dt="2022-11-16T18:41:31.167" v="81" actId="26606"/>
          <ac:spMkLst>
            <pc:docMk/>
            <pc:sldMk cId="3646792314" sldId="270"/>
            <ac:spMk id="11" creationId="{3AFE8227-C443-417B-BA91-520EB1EF4559}"/>
          </ac:spMkLst>
        </pc:spChg>
        <pc:spChg chg="add">
          <ac:chgData name="Tal Lavi" userId="e496c84d9739dcf7" providerId="LiveId" clId="{1AE7533F-5822-4443-83E0-26BEE470FF8C}" dt="2022-11-16T18:41:31.167" v="81" actId="26606"/>
          <ac:spMkLst>
            <pc:docMk/>
            <pc:sldMk cId="3646792314" sldId="270"/>
            <ac:spMk id="13" creationId="{907741FC-B544-4A6E-B831-6789D042333D}"/>
          </ac:spMkLst>
        </pc:spChg>
        <pc:spChg chg="add">
          <ac:chgData name="Tal Lavi" userId="e496c84d9739dcf7" providerId="LiveId" clId="{1AE7533F-5822-4443-83E0-26BEE470FF8C}" dt="2022-11-16T18:41:31.167" v="81" actId="26606"/>
          <ac:spMkLst>
            <pc:docMk/>
            <pc:sldMk cId="3646792314" sldId="270"/>
            <ac:spMk id="15" creationId="{3F0BE7ED-7814-4273-B18A-F26CC0380380}"/>
          </ac:spMkLst>
        </pc:spChg>
        <pc:picChg chg="add mod">
          <ac:chgData name="Tal Lavi" userId="e496c84d9739dcf7" providerId="LiveId" clId="{1AE7533F-5822-4443-83E0-26BEE470FF8C}" dt="2022-11-16T18:41:31.167" v="81" actId="26606"/>
          <ac:picMkLst>
            <pc:docMk/>
            <pc:sldMk cId="3646792314" sldId="270"/>
            <ac:picMk id="5" creationId="{B531A5DA-58F8-8FDA-68B6-EA95D87B6E73}"/>
          </ac:picMkLst>
        </pc:picChg>
      </pc:sldChg>
      <pc:sldChg chg="addSp delSp modSp new mod ord setBg">
        <pc:chgData name="Tal Lavi" userId="e496c84d9739dcf7" providerId="LiveId" clId="{1AE7533F-5822-4443-83E0-26BEE470FF8C}" dt="2022-11-17T09:13:10.974" v="765"/>
        <pc:sldMkLst>
          <pc:docMk/>
          <pc:sldMk cId="88400030" sldId="271"/>
        </pc:sldMkLst>
        <pc:spChg chg="add mod">
          <ac:chgData name="Tal Lavi" userId="e496c84d9739dcf7" providerId="LiveId" clId="{1AE7533F-5822-4443-83E0-26BEE470FF8C}" dt="2022-11-17T08:51:43.483" v="346" actId="1076"/>
          <ac:spMkLst>
            <pc:docMk/>
            <pc:sldMk cId="88400030" sldId="271"/>
            <ac:spMk id="3" creationId="{5E8D99DB-974D-7EE8-9470-D9C61622609E}"/>
          </ac:spMkLst>
        </pc:spChg>
        <pc:spChg chg="add mod">
          <ac:chgData name="Tal Lavi" userId="e496c84d9739dcf7" providerId="LiveId" clId="{1AE7533F-5822-4443-83E0-26BEE470FF8C}" dt="2022-11-17T08:53:17.504" v="399" actId="122"/>
          <ac:spMkLst>
            <pc:docMk/>
            <pc:sldMk cId="88400030" sldId="271"/>
            <ac:spMk id="4" creationId="{C2551A2C-052B-E06F-C81D-D26BE43ED9F1}"/>
          </ac:spMkLst>
        </pc:spChg>
        <pc:spChg chg="add mod">
          <ac:chgData name="Tal Lavi" userId="e496c84d9739dcf7" providerId="LiveId" clId="{1AE7533F-5822-4443-83E0-26BEE470FF8C}" dt="2022-11-17T08:55:02.482" v="442" actId="1076"/>
          <ac:spMkLst>
            <pc:docMk/>
            <pc:sldMk cId="88400030" sldId="271"/>
            <ac:spMk id="5" creationId="{8117239A-1F1B-0647-7C60-CB774CB7CD57}"/>
          </ac:spMkLst>
        </pc:spChg>
        <pc:spChg chg="add mod">
          <ac:chgData name="Tal Lavi" userId="e496c84d9739dcf7" providerId="LiveId" clId="{1AE7533F-5822-4443-83E0-26BEE470FF8C}" dt="2022-11-17T08:57:27.338" v="581" actId="207"/>
          <ac:spMkLst>
            <pc:docMk/>
            <pc:sldMk cId="88400030" sldId="271"/>
            <ac:spMk id="6" creationId="{606E35B3-DBB3-4CC4-FE01-30F81CE9EDCD}"/>
          </ac:spMkLst>
        </pc:spChg>
        <pc:spChg chg="add">
          <ac:chgData name="Tal Lavi" userId="e496c84d9739dcf7" providerId="LiveId" clId="{1AE7533F-5822-4443-83E0-26BEE470FF8C}" dt="2022-11-17T08:48:24.846" v="300" actId="26606"/>
          <ac:spMkLst>
            <pc:docMk/>
            <pc:sldMk cId="88400030" sldId="271"/>
            <ac:spMk id="2065" creationId="{F82BF3E2-EB0E-40D6-8835-2367A5316CA4}"/>
          </ac:spMkLst>
        </pc:spChg>
        <pc:spChg chg="add">
          <ac:chgData name="Tal Lavi" userId="e496c84d9739dcf7" providerId="LiveId" clId="{1AE7533F-5822-4443-83E0-26BEE470FF8C}" dt="2022-11-17T08:48:24.846" v="300" actId="26606"/>
          <ac:spMkLst>
            <pc:docMk/>
            <pc:sldMk cId="88400030" sldId="271"/>
            <ac:spMk id="2067" creationId="{CB6FFAAC-8A48-4FBF-BAFE-BAD367694022}"/>
          </ac:spMkLst>
        </pc:spChg>
        <pc:spChg chg="add">
          <ac:chgData name="Tal Lavi" userId="e496c84d9739dcf7" providerId="LiveId" clId="{1AE7533F-5822-4443-83E0-26BEE470FF8C}" dt="2022-11-17T08:48:24.846" v="300" actId="26606"/>
          <ac:spMkLst>
            <pc:docMk/>
            <pc:sldMk cId="88400030" sldId="271"/>
            <ac:spMk id="2069" creationId="{481E86DD-89E6-42B2-8675-84B7C56BFF7D}"/>
          </ac:spMkLst>
        </pc:spChg>
        <pc:spChg chg="add">
          <ac:chgData name="Tal Lavi" userId="e496c84d9739dcf7" providerId="LiveId" clId="{1AE7533F-5822-4443-83E0-26BEE470FF8C}" dt="2022-11-17T08:48:24.846" v="300" actId="26606"/>
          <ac:spMkLst>
            <pc:docMk/>
            <pc:sldMk cId="88400030" sldId="271"/>
            <ac:spMk id="2071" creationId="{440EF577-B6F8-4C57-B956-AB860B388EB8}"/>
          </ac:spMkLst>
        </pc:spChg>
        <pc:spChg chg="add">
          <ac:chgData name="Tal Lavi" userId="e496c84d9739dcf7" providerId="LiveId" clId="{1AE7533F-5822-4443-83E0-26BEE470FF8C}" dt="2022-11-17T08:48:24.846" v="300" actId="26606"/>
          <ac:spMkLst>
            <pc:docMk/>
            <pc:sldMk cId="88400030" sldId="271"/>
            <ac:spMk id="2073" creationId="{EA518CE4-E4D4-4D8A-980F-6D692AC96949}"/>
          </ac:spMkLst>
        </pc:spChg>
        <pc:spChg chg="add">
          <ac:chgData name="Tal Lavi" userId="e496c84d9739dcf7" providerId="LiveId" clId="{1AE7533F-5822-4443-83E0-26BEE470FF8C}" dt="2022-11-17T08:48:24.846" v="300" actId="26606"/>
          <ac:spMkLst>
            <pc:docMk/>
            <pc:sldMk cId="88400030" sldId="271"/>
            <ac:spMk id="2075" creationId="{5E6FAE32-AB12-4E77-A677-F6BD5D71ADD0}"/>
          </ac:spMkLst>
        </pc:spChg>
        <pc:spChg chg="add">
          <ac:chgData name="Tal Lavi" userId="e496c84d9739dcf7" providerId="LiveId" clId="{1AE7533F-5822-4443-83E0-26BEE470FF8C}" dt="2022-11-17T08:48:24.846" v="300" actId="26606"/>
          <ac:spMkLst>
            <pc:docMk/>
            <pc:sldMk cId="88400030" sldId="271"/>
            <ac:spMk id="2077" creationId="{2F6B32C1-BA91-470A-8C1B-33264F8B214E}"/>
          </ac:spMkLst>
        </pc:spChg>
        <pc:spChg chg="add">
          <ac:chgData name="Tal Lavi" userId="e496c84d9739dcf7" providerId="LiveId" clId="{1AE7533F-5822-4443-83E0-26BEE470FF8C}" dt="2022-11-17T08:48:24.846" v="300" actId="26606"/>
          <ac:spMkLst>
            <pc:docMk/>
            <pc:sldMk cId="88400030" sldId="271"/>
            <ac:spMk id="2079" creationId="{459570ED-BE4C-49E8-86BC-A81140CFEB38}"/>
          </ac:spMkLst>
        </pc:spChg>
        <pc:picChg chg="add mod">
          <ac:chgData name="Tal Lavi" userId="e496c84d9739dcf7" providerId="LiveId" clId="{1AE7533F-5822-4443-83E0-26BEE470FF8C}" dt="2022-11-17T08:52:56.954" v="395" actId="14100"/>
          <ac:picMkLst>
            <pc:docMk/>
            <pc:sldMk cId="88400030" sldId="271"/>
            <ac:picMk id="2" creationId="{1ABE393A-0358-EA65-391B-0B244EF40709}"/>
          </ac:picMkLst>
        </pc:picChg>
        <pc:picChg chg="add mod">
          <ac:chgData name="Tal Lavi" userId="e496c84d9739dcf7" providerId="LiveId" clId="{1AE7533F-5822-4443-83E0-26BEE470FF8C}" dt="2022-11-17T08:50:47.534" v="321" actId="1076"/>
          <ac:picMkLst>
            <pc:docMk/>
            <pc:sldMk cId="88400030" sldId="271"/>
            <ac:picMk id="2050" creationId="{CF4BF1A1-0244-8119-E55C-502070F0CA9E}"/>
          </ac:picMkLst>
        </pc:picChg>
        <pc:picChg chg="add mod ord">
          <ac:chgData name="Tal Lavi" userId="e496c84d9739dcf7" providerId="LiveId" clId="{1AE7533F-5822-4443-83E0-26BEE470FF8C}" dt="2022-11-17T08:55:17.477" v="445" actId="1076"/>
          <ac:picMkLst>
            <pc:docMk/>
            <pc:sldMk cId="88400030" sldId="271"/>
            <ac:picMk id="2052" creationId="{D55308E7-AFD2-F154-4B53-B1226454C294}"/>
          </ac:picMkLst>
        </pc:picChg>
        <pc:picChg chg="add mod">
          <ac:chgData name="Tal Lavi" userId="e496c84d9739dcf7" providerId="LiveId" clId="{1AE7533F-5822-4443-83E0-26BEE470FF8C}" dt="2022-11-17T08:55:20.510" v="446" actId="1076"/>
          <ac:picMkLst>
            <pc:docMk/>
            <pc:sldMk cId="88400030" sldId="271"/>
            <ac:picMk id="2054" creationId="{A7E289A2-3D74-3871-FA0D-502671C9369E}"/>
          </ac:picMkLst>
        </pc:picChg>
        <pc:picChg chg="add mod ord">
          <ac:chgData name="Tal Lavi" userId="e496c84d9739dcf7" providerId="LiveId" clId="{1AE7533F-5822-4443-83E0-26BEE470FF8C}" dt="2022-11-17T08:55:06.900" v="443" actId="1076"/>
          <ac:picMkLst>
            <pc:docMk/>
            <pc:sldMk cId="88400030" sldId="271"/>
            <ac:picMk id="2056" creationId="{AA3D025C-69B5-DA41-2564-8ED025ACF781}"/>
          </ac:picMkLst>
        </pc:picChg>
        <pc:picChg chg="add mod">
          <ac:chgData name="Tal Lavi" userId="e496c84d9739dcf7" providerId="LiveId" clId="{1AE7533F-5822-4443-83E0-26BEE470FF8C}" dt="2022-11-17T08:53:08.968" v="397" actId="1076"/>
          <ac:picMkLst>
            <pc:docMk/>
            <pc:sldMk cId="88400030" sldId="271"/>
            <ac:picMk id="2058" creationId="{FCA90399-75AA-7C5B-2340-6E457A5A6AED}"/>
          </ac:picMkLst>
        </pc:picChg>
        <pc:picChg chg="add del mod ord">
          <ac:chgData name="Tal Lavi" userId="e496c84d9739dcf7" providerId="LiveId" clId="{1AE7533F-5822-4443-83E0-26BEE470FF8C}" dt="2022-11-17T08:49:36.835" v="306" actId="21"/>
          <ac:picMkLst>
            <pc:docMk/>
            <pc:sldMk cId="88400030" sldId="271"/>
            <ac:picMk id="2060" creationId="{A08FC22E-E9D0-48FF-4A62-57AABF61930A}"/>
          </ac:picMkLst>
        </pc:picChg>
      </pc:sldChg>
      <pc:sldChg chg="addSp modSp new mod">
        <pc:chgData name="Tal Lavi" userId="e496c84d9739dcf7" providerId="LiveId" clId="{1AE7533F-5822-4443-83E0-26BEE470FF8C}" dt="2022-11-17T09:10:02.638" v="673" actId="14100"/>
        <pc:sldMkLst>
          <pc:docMk/>
          <pc:sldMk cId="98248721" sldId="272"/>
        </pc:sldMkLst>
        <pc:spChg chg="add mod">
          <ac:chgData name="Tal Lavi" userId="e496c84d9739dcf7" providerId="LiveId" clId="{1AE7533F-5822-4443-83E0-26BEE470FF8C}" dt="2022-11-17T09:10:02.638" v="673" actId="14100"/>
          <ac:spMkLst>
            <pc:docMk/>
            <pc:sldMk cId="98248721" sldId="272"/>
            <ac:spMk id="3" creationId="{774B766E-8D28-84B0-D7C2-D135823296E4}"/>
          </ac:spMkLst>
        </pc:spChg>
        <pc:picChg chg="add mod">
          <ac:chgData name="Tal Lavi" userId="e496c84d9739dcf7" providerId="LiveId" clId="{1AE7533F-5822-4443-83E0-26BEE470FF8C}" dt="2022-11-17T09:09:55.576" v="672" actId="1076"/>
          <ac:picMkLst>
            <pc:docMk/>
            <pc:sldMk cId="98248721" sldId="272"/>
            <ac:picMk id="2" creationId="{B01C32AC-030E-DE91-6AC8-9FB488EA1F63}"/>
          </ac:picMkLst>
        </pc:picChg>
      </pc:sldChg>
      <pc:sldChg chg="addSp delSp modSp new mod setBg addAnim delAnim">
        <pc:chgData name="Tal Lavi" userId="e496c84d9739dcf7" providerId="LiveId" clId="{1AE7533F-5822-4443-83E0-26BEE470FF8C}" dt="2022-11-17T09:14:48.636" v="789" actId="113"/>
        <pc:sldMkLst>
          <pc:docMk/>
          <pc:sldMk cId="1087872683" sldId="273"/>
        </pc:sldMkLst>
        <pc:spChg chg="mod">
          <ac:chgData name="Tal Lavi" userId="e496c84d9739dcf7" providerId="LiveId" clId="{1AE7533F-5822-4443-83E0-26BEE470FF8C}" dt="2022-11-17T09:14:48.636" v="789" actId="113"/>
          <ac:spMkLst>
            <pc:docMk/>
            <pc:sldMk cId="1087872683" sldId="273"/>
            <ac:spMk id="2" creationId="{A1384D03-400E-7D37-A471-0F162988328D}"/>
          </ac:spMkLst>
        </pc:spChg>
        <pc:spChg chg="add del">
          <ac:chgData name="Tal Lavi" userId="e496c84d9739dcf7" providerId="LiveId" clId="{1AE7533F-5822-4443-83E0-26BEE470FF8C}" dt="2022-11-17T09:13:44.690" v="771" actId="26606"/>
          <ac:spMkLst>
            <pc:docMk/>
            <pc:sldMk cId="1087872683" sldId="273"/>
            <ac:spMk id="13" creationId="{A5271697-90F1-4A23-8EF2-0179F2EAFACB}"/>
          </ac:spMkLst>
        </pc:spChg>
        <pc:spChg chg="add del">
          <ac:chgData name="Tal Lavi" userId="e496c84d9739dcf7" providerId="LiveId" clId="{1AE7533F-5822-4443-83E0-26BEE470FF8C}" dt="2022-11-17T09:13:44.690" v="771" actId="26606"/>
          <ac:spMkLst>
            <pc:docMk/>
            <pc:sldMk cId="1087872683" sldId="273"/>
            <ac:spMk id="14" creationId="{7316481C-0A49-4796-812B-0D64F063B720}"/>
          </ac:spMkLst>
        </pc:spChg>
        <pc:spChg chg="add del">
          <ac:chgData name="Tal Lavi" userId="e496c84d9739dcf7" providerId="LiveId" clId="{1AE7533F-5822-4443-83E0-26BEE470FF8C}" dt="2022-11-17T09:13:44.690" v="771" actId="26606"/>
          <ac:spMkLst>
            <pc:docMk/>
            <pc:sldMk cId="1087872683" sldId="273"/>
            <ac:spMk id="37" creationId="{D9F5512A-48E1-4C07-B75E-3CCC517B6804}"/>
          </ac:spMkLst>
        </pc:spChg>
        <pc:spChg chg="add del">
          <ac:chgData name="Tal Lavi" userId="e496c84d9739dcf7" providerId="LiveId" clId="{1AE7533F-5822-4443-83E0-26BEE470FF8C}" dt="2022-11-17T09:14:08.556" v="776" actId="26606"/>
          <ac:spMkLst>
            <pc:docMk/>
            <pc:sldMk cId="1087872683" sldId="273"/>
            <ac:spMk id="41" creationId="{C475749F-F487-4EFB-ABC7-C1359590EB76}"/>
          </ac:spMkLst>
        </pc:spChg>
        <pc:spChg chg="add">
          <ac:chgData name="Tal Lavi" userId="e496c84d9739dcf7" providerId="LiveId" clId="{1AE7533F-5822-4443-83E0-26BEE470FF8C}" dt="2022-11-17T09:14:11.607" v="780" actId="26606"/>
          <ac:spMkLst>
            <pc:docMk/>
            <pc:sldMk cId="1087872683" sldId="273"/>
            <ac:spMk id="45" creationId="{7316481C-0A49-4796-812B-0D64F063B720}"/>
          </ac:spMkLst>
        </pc:spChg>
        <pc:spChg chg="add">
          <ac:chgData name="Tal Lavi" userId="e496c84d9739dcf7" providerId="LiveId" clId="{1AE7533F-5822-4443-83E0-26BEE470FF8C}" dt="2022-11-17T09:14:11.607" v="780" actId="26606"/>
          <ac:spMkLst>
            <pc:docMk/>
            <pc:sldMk cId="1087872683" sldId="273"/>
            <ac:spMk id="46" creationId="{A5271697-90F1-4A23-8EF2-0179F2EAFACB}"/>
          </ac:spMkLst>
        </pc:spChg>
        <pc:spChg chg="add">
          <ac:chgData name="Tal Lavi" userId="e496c84d9739dcf7" providerId="LiveId" clId="{1AE7533F-5822-4443-83E0-26BEE470FF8C}" dt="2022-11-17T09:14:11.607" v="780" actId="26606"/>
          <ac:spMkLst>
            <pc:docMk/>
            <pc:sldMk cId="1087872683" sldId="273"/>
            <ac:spMk id="48" creationId="{D9F5512A-48E1-4C07-B75E-3CCC517B6804}"/>
          </ac:spMkLst>
        </pc:spChg>
        <pc:grpChg chg="add del">
          <ac:chgData name="Tal Lavi" userId="e496c84d9739dcf7" providerId="LiveId" clId="{1AE7533F-5822-4443-83E0-26BEE470FF8C}" dt="2022-11-17T09:13:44.690" v="771" actId="26606"/>
          <ac:grpSpMkLst>
            <pc:docMk/>
            <pc:sldMk cId="1087872683" sldId="273"/>
            <ac:grpSpMk id="15" creationId="{1F49CE81-B2F4-47B2-9D4A-886DCE0A8404}"/>
          </ac:grpSpMkLst>
        </pc:grpChg>
        <pc:grpChg chg="add">
          <ac:chgData name="Tal Lavi" userId="e496c84d9739dcf7" providerId="LiveId" clId="{1AE7533F-5822-4443-83E0-26BEE470FF8C}" dt="2022-11-17T09:14:11.607" v="780" actId="26606"/>
          <ac:grpSpMkLst>
            <pc:docMk/>
            <pc:sldMk cId="1087872683" sldId="273"/>
            <ac:grpSpMk id="47" creationId="{1F49CE81-B2F4-47B2-9D4A-886DCE0A8404}"/>
          </ac:grpSpMkLst>
        </pc:grpChg>
        <pc:picChg chg="add mod ord">
          <ac:chgData name="Tal Lavi" userId="e496c84d9739dcf7" providerId="LiveId" clId="{1AE7533F-5822-4443-83E0-26BEE470FF8C}" dt="2022-11-17T09:14:17.203" v="782" actId="962"/>
          <ac:picMkLst>
            <pc:docMk/>
            <pc:sldMk cId="1087872683" sldId="273"/>
            <ac:picMk id="4" creationId="{4357A293-5A9B-B8BB-63F8-B0553954E6B2}"/>
          </ac:picMkLst>
        </pc:picChg>
        <pc:picChg chg="add mod ord">
          <ac:chgData name="Tal Lavi" userId="e496c84d9739dcf7" providerId="LiveId" clId="{1AE7533F-5822-4443-83E0-26BEE470FF8C}" dt="2022-11-17T09:14:11.607" v="780" actId="26606"/>
          <ac:picMkLst>
            <pc:docMk/>
            <pc:sldMk cId="1087872683" sldId="273"/>
            <ac:picMk id="5" creationId="{C5321EB0-69F1-C0D9-1606-B33067DBD9DA}"/>
          </ac:picMkLst>
        </pc:picChg>
        <pc:picChg chg="add mod ord">
          <ac:chgData name="Tal Lavi" userId="e496c84d9739dcf7" providerId="LiveId" clId="{1AE7533F-5822-4443-83E0-26BEE470FF8C}" dt="2022-11-17T09:14:11.607" v="780" actId="26606"/>
          <ac:picMkLst>
            <pc:docMk/>
            <pc:sldMk cId="1087872683" sldId="273"/>
            <ac:picMk id="6" creationId="{FC5B493E-AFEE-3378-C260-881BF5C2FEBC}"/>
          </ac:picMkLst>
        </pc:picChg>
        <pc:cxnChg chg="add del">
          <ac:chgData name="Tal Lavi" userId="e496c84d9739dcf7" providerId="LiveId" clId="{1AE7533F-5822-4443-83E0-26BEE470FF8C}" dt="2022-11-17T09:13:39.157" v="769" actId="26606"/>
          <ac:cxnSpMkLst>
            <pc:docMk/>
            <pc:sldMk cId="1087872683" sldId="273"/>
            <ac:cxnSpMk id="11" creationId="{60188E89-AF78-40F6-B787-E9BD9C625686}"/>
          </ac:cxnSpMkLst>
        </pc:cxnChg>
        <pc:cxnChg chg="add del">
          <ac:chgData name="Tal Lavi" userId="e496c84d9739dcf7" providerId="LiveId" clId="{1AE7533F-5822-4443-83E0-26BEE470FF8C}" dt="2022-11-17T09:13:56.112" v="774" actId="26606"/>
          <ac:cxnSpMkLst>
            <pc:docMk/>
            <pc:sldMk cId="1087872683" sldId="273"/>
            <ac:cxnSpMk id="39" creationId="{60188E89-AF78-40F6-B787-E9BD9C625686}"/>
          </ac:cxnSpMkLst>
        </pc:cxnChg>
        <pc:cxnChg chg="add del">
          <ac:chgData name="Tal Lavi" userId="e496c84d9739dcf7" providerId="LiveId" clId="{1AE7533F-5822-4443-83E0-26BEE470FF8C}" dt="2022-11-17T09:14:11.584" v="779" actId="26606"/>
          <ac:cxnSpMkLst>
            <pc:docMk/>
            <pc:sldMk cId="1087872683" sldId="273"/>
            <ac:cxnSpMk id="43" creationId="{60188E89-AF78-40F6-B787-E9BD9C625686}"/>
          </ac:cxnSpMkLst>
        </pc:cxnChg>
      </pc:sld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11-16T18:46:04.400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8128 0,'-59'3,"-100"18,44-4,86-12,0 1,0 2,-37 14,62-20,-12 3,0-1,0-1,0 0,-29 1,-71-6,54 0,-253 23,164-7,70-7,-246 10,299-15,1 0,0 2,0 1,-30 10,22-5,-58 7,-54 0,-121 8,115-15,-37 0,5 0,-1 0,-385-11,514-2,1-3,-109-25,102 17,-121-11,-30 22,-111-9,-120-12,361 21,-108-19,115 12,-24-2,-120 0,184 11,1-2,-58-13,40 7,-17 1,-1 3,-92 5,-79-4,133-7,-173-10,-835 22,1101-1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11-16T18:47:30.178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6058 1,'-170'12,"119"-8,-60-2,-22 1,105 1,1 1,-47 15,45-11,-1-1,-37 4,-697 9,508-23,-3994 2,4201 3,30 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11-16T18:53:28.893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5716 61,'-160'1,"-172"-3,211-7,-42-1,-12 12,-404-4,339-17,-17-1,-704 19,470 3,-265 13,72-9,395-8,242 5,-85 14,86-9,-92 4,109-12,0 2,-37 7,45-5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11-16T18:57:30.209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13769 1,'0'0,"0"1,0 0,-1-1,1 1,0 0,-1-1,1 1,0 0,-1-1,1 1,-1-1,1 1,-1 0,1-1,-1 1,0-1,1 0,-1 1,0-1,1 0,-1 1,0-1,1 0,-1 0,0 1,0-1,-1 0,-25 4,23-4,-329 5,185-8,-6295 2,3333 2,2917 9,3 0,-249-12,-295 4,562 7,-51 1,-1425-10,1640 0,1 1,-1 0,0 0,0 1,1 0,-15 6,2 1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11-16T18:57:33.879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10339 0,'-15'2,"1"-1,-1 2,1 0,-1 1,-24 10,20-8,0 1,-30 4,-291 17,-3-26,215-3,-2572 0,2040 40,271-8,227-24,-226 23,189-5,-344 0,-229-14,-155-1,567-12,97 4,-300-5,189-30,112 7,-103-12,283 31,-131-6,194 13,3 1,0-2,-20-2,17-1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11-16T19:00:25.287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6061 24,'19'-6,"-18"1,-12 1,-37-1,1 1,-84 6,43 1,-119-5,-219 7,290 6,-317 15,-1461-25,874-3,-472 2,1463 3,31 1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11-16T19:00:29.828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15364 0,'-6383'0,"6354"2,0 0,-53 13,22-3,-200 26,133-26,71-8,-59 12,92-11,-157 26,54-15,-107 8,177-20,-291 11,189-6,9 1,-171 10,-17 0,-3384-22,2070 3,1630-3,1 0,-1-2,1 0,0-1,-29-12,18 6,-35-6,-183-15,199 27,31 2,1-1,-1-1,-29-12,27 10,-1 0,-24-5,36 10,1-1,-1 0,1-1,-1 0,1-1,1 0,-12-7,11 5,-1 1,0 1,0 0,-1 0,-11-3,-2 2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11-16T19:00:34.070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8467 59,'-613'-9,"109"-1,-91 1,-157-1,-2217 10,2527-10,36 0,-1004 9,671 2,703-1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11-16T19:01:07.040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0,'101'9,"-1"0,183-6,247 11,-95-6,83 8,-361 4,215 19,302 3,37 52,-188-15,66-28,-503-44,346 39,-32-3,-318-36,498 36,-3-24,-430-18,136-4,-275 2,0-1,0 0,0 0,0 0,-1-1,1 0,-1-1,0 0,0 0,0-1,-1 1,0-1,10-10,-1 0,-1-1,0 0,-2-1,12-20,16-27,-11 20,31-67,-52 90,-1 0,6-30,-10 35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1C2A9267-AC44-D707-43B6-666F7D9146B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  <a:endParaRPr lang="en-US"/>
          </a:p>
        </p:txBody>
      </p:sp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AD0F5FF5-8DDF-DC6F-EB17-86DB1622907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e-IL"/>
              <a:t>לחץ כדי לערוך סגנון כותרת משנה של תבנית בסיס</a:t>
            </a:r>
            <a:endParaRPr lang="en-US"/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DA04B4E4-3C41-3528-6857-4230CBD101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7A8E3E-B309-4523-B614-FB0DA8594CB0}" type="datetimeFigureOut">
              <a:rPr lang="en-US" smtClean="0"/>
              <a:t>11/16/2022</a:t>
            </a:fld>
            <a:endParaRPr lang="en-US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437AABCE-F0E3-6463-E39F-12683801EE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A5F32B1F-91EB-A30A-50B3-DB7A86CEB1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CC33F-26C7-45AD-9790-4A8E950FBD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43631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287355F2-AA9F-F7B3-9A40-A2C208F4E9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F0384781-9714-E268-7445-773B9B40F9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/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07D22DBD-4CD1-9C46-E23A-8557F9D4BF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7A8E3E-B309-4523-B614-FB0DA8594CB0}" type="datetimeFigureOut">
              <a:rPr lang="en-US" smtClean="0"/>
              <a:t>11/16/2022</a:t>
            </a:fld>
            <a:endParaRPr lang="en-US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5C385206-7BFC-9385-3348-F2E6C82817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B60BAAF6-6B6D-68DD-21ED-9F42491D87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CC33F-26C7-45AD-9790-4A8E950FBD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18622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4BD55443-E106-ED89-BFFC-B7E3FAE3EE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B07B66F0-3A15-1816-64E1-4537BF9B62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9F9F4C5A-7FE9-3E55-5BF8-A1E07A103E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7A8E3E-B309-4523-B614-FB0DA8594CB0}" type="datetimeFigureOut">
              <a:rPr lang="en-US" smtClean="0"/>
              <a:t>11/16/2022</a:t>
            </a:fld>
            <a:endParaRPr lang="en-US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D5356FBB-10C7-4216-93E8-1EE9D076C2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B41D038F-7941-948D-1F94-7CEC2856D0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CC33F-26C7-45AD-9790-4A8E950FBD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17356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E4BD5E67-0081-4192-FF5A-50A4E9F6A0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42AA3BDD-EF29-B3A5-59E6-497BCBAE742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/>
          </a:p>
        </p:txBody>
      </p:sp>
      <p:sp>
        <p:nvSpPr>
          <p:cNvPr id="4" name="מציין מיקום תוכן 3">
            <a:extLst>
              <a:ext uri="{FF2B5EF4-FFF2-40B4-BE49-F238E27FC236}">
                <a16:creationId xmlns:a16="http://schemas.microsoft.com/office/drawing/2014/main" id="{CCF9811B-80FB-7966-4DB3-FFBD9A72699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/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27D4494D-9288-61FE-1CC0-392CD16C03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7A8E3E-B309-4523-B614-FB0DA8594CB0}" type="datetimeFigureOut">
              <a:rPr lang="en-US" smtClean="0"/>
              <a:t>11/16/2022</a:t>
            </a:fld>
            <a:endParaRPr lang="en-US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03C644D2-593E-8964-AA18-7AD2A59A67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D319B063-748A-1510-048A-72435E9D93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CC33F-26C7-45AD-9790-4A8E950FBD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22363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648A3B71-DD34-6D8B-1227-5441BEF316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D8F8F8CE-9E6A-3B4A-19EC-8E8A071FCE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מציין מיקום תוכן 3">
            <a:extLst>
              <a:ext uri="{FF2B5EF4-FFF2-40B4-BE49-F238E27FC236}">
                <a16:creationId xmlns:a16="http://schemas.microsoft.com/office/drawing/2014/main" id="{A3245A03-C961-4100-E1FE-E328AB3379D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/>
          </a:p>
        </p:txBody>
      </p:sp>
      <p:sp>
        <p:nvSpPr>
          <p:cNvPr id="5" name="מציין מיקום טקסט 4">
            <a:extLst>
              <a:ext uri="{FF2B5EF4-FFF2-40B4-BE49-F238E27FC236}">
                <a16:creationId xmlns:a16="http://schemas.microsoft.com/office/drawing/2014/main" id="{E035A888-0B1B-860D-8BDF-902F5E2FB08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6" name="מציין מיקום תוכן 5">
            <a:extLst>
              <a:ext uri="{FF2B5EF4-FFF2-40B4-BE49-F238E27FC236}">
                <a16:creationId xmlns:a16="http://schemas.microsoft.com/office/drawing/2014/main" id="{83C0B36E-A9BF-2BE0-2948-213E5DAD7A4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/>
          </a:p>
        </p:txBody>
      </p:sp>
      <p:sp>
        <p:nvSpPr>
          <p:cNvPr id="7" name="מציין מיקום של תאריך 6">
            <a:extLst>
              <a:ext uri="{FF2B5EF4-FFF2-40B4-BE49-F238E27FC236}">
                <a16:creationId xmlns:a16="http://schemas.microsoft.com/office/drawing/2014/main" id="{8D7E53E7-3413-DAA4-1FAC-E6EA0A044A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7A8E3E-B309-4523-B614-FB0DA8594CB0}" type="datetimeFigureOut">
              <a:rPr lang="en-US" smtClean="0"/>
              <a:t>11/16/2022</a:t>
            </a:fld>
            <a:endParaRPr lang="en-US"/>
          </a:p>
        </p:txBody>
      </p:sp>
      <p:sp>
        <p:nvSpPr>
          <p:cNvPr id="8" name="מציין מיקום של כותרת תחתונה 7">
            <a:extLst>
              <a:ext uri="{FF2B5EF4-FFF2-40B4-BE49-F238E27FC236}">
                <a16:creationId xmlns:a16="http://schemas.microsoft.com/office/drawing/2014/main" id="{E8F2A98A-037C-793A-2792-EC4309BB90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מציין מיקום של מספר שקופית 8">
            <a:extLst>
              <a:ext uri="{FF2B5EF4-FFF2-40B4-BE49-F238E27FC236}">
                <a16:creationId xmlns:a16="http://schemas.microsoft.com/office/drawing/2014/main" id="{3122613C-B0A5-0D5B-6EF8-81D2A47524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CC33F-26C7-45AD-9790-4A8E950FBD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6769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CFA4E86A-B41A-A1CE-33ED-1773988B78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של תאריך 2">
            <a:extLst>
              <a:ext uri="{FF2B5EF4-FFF2-40B4-BE49-F238E27FC236}">
                <a16:creationId xmlns:a16="http://schemas.microsoft.com/office/drawing/2014/main" id="{7EEE98AA-C5A7-8AD8-FAE4-196821CDB9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7A8E3E-B309-4523-B614-FB0DA8594CB0}" type="datetimeFigureOut">
              <a:rPr lang="en-US" smtClean="0"/>
              <a:t>11/16/2022</a:t>
            </a:fld>
            <a:endParaRPr lang="en-US"/>
          </a:p>
        </p:txBody>
      </p:sp>
      <p:sp>
        <p:nvSpPr>
          <p:cNvPr id="4" name="מציין מיקום של כותרת תחתונה 3">
            <a:extLst>
              <a:ext uri="{FF2B5EF4-FFF2-40B4-BE49-F238E27FC236}">
                <a16:creationId xmlns:a16="http://schemas.microsoft.com/office/drawing/2014/main" id="{CAE8C30C-775F-A0E6-1D1A-58C1917CAE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מציין מיקום של מספר שקופית 4">
            <a:extLst>
              <a:ext uri="{FF2B5EF4-FFF2-40B4-BE49-F238E27FC236}">
                <a16:creationId xmlns:a16="http://schemas.microsoft.com/office/drawing/2014/main" id="{D97B2272-D506-7253-6D90-35D1A214BB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CC33F-26C7-45AD-9790-4A8E950FBD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23216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>
            <a:extLst>
              <a:ext uri="{FF2B5EF4-FFF2-40B4-BE49-F238E27FC236}">
                <a16:creationId xmlns:a16="http://schemas.microsoft.com/office/drawing/2014/main" id="{FE90CEB8-B05C-360D-430B-94E0D98CF8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7A8E3E-B309-4523-B614-FB0DA8594CB0}" type="datetimeFigureOut">
              <a:rPr lang="en-US" smtClean="0"/>
              <a:t>11/16/2022</a:t>
            </a:fld>
            <a:endParaRPr lang="en-US"/>
          </a:p>
        </p:txBody>
      </p:sp>
      <p:sp>
        <p:nvSpPr>
          <p:cNvPr id="3" name="מציין מיקום של כותרת תחתונה 2">
            <a:extLst>
              <a:ext uri="{FF2B5EF4-FFF2-40B4-BE49-F238E27FC236}">
                <a16:creationId xmlns:a16="http://schemas.microsoft.com/office/drawing/2014/main" id="{86248D6C-02FA-D307-3327-D4C388825B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12792E50-1B51-F4ED-B6F6-E4AF4CD430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CC33F-26C7-45AD-9790-4A8E950FBD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87039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421C82D0-2ADB-3F13-C97B-69085359AB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7A94152F-F145-D9AD-F1F2-1716423542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/>
          </a:p>
        </p:txBody>
      </p:sp>
      <p:sp>
        <p:nvSpPr>
          <p:cNvPr id="4" name="מציין מיקום טקסט 3">
            <a:extLst>
              <a:ext uri="{FF2B5EF4-FFF2-40B4-BE49-F238E27FC236}">
                <a16:creationId xmlns:a16="http://schemas.microsoft.com/office/drawing/2014/main" id="{9DBF9623-670B-E1F7-5804-07EDAF0486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644E8B15-1BAA-B831-4068-59CA4A4B6F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7A8E3E-B309-4523-B614-FB0DA8594CB0}" type="datetimeFigureOut">
              <a:rPr lang="en-US" smtClean="0"/>
              <a:t>11/16/2022</a:t>
            </a:fld>
            <a:endParaRPr lang="en-US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DCB37F1C-586A-C087-6973-8244628C40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54D443BD-9C9A-B69B-4B91-01589E2114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CC33F-26C7-45AD-9790-4A8E950FBD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28824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5BEDF125-263D-8988-2F41-C547D51B67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של תמונה 2">
            <a:extLst>
              <a:ext uri="{FF2B5EF4-FFF2-40B4-BE49-F238E27FC236}">
                <a16:creationId xmlns:a16="http://schemas.microsoft.com/office/drawing/2014/main" id="{2047E614-3972-6968-9778-F6083E7B6FF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מציין מיקום טקסט 3">
            <a:extLst>
              <a:ext uri="{FF2B5EF4-FFF2-40B4-BE49-F238E27FC236}">
                <a16:creationId xmlns:a16="http://schemas.microsoft.com/office/drawing/2014/main" id="{C0D2E083-954C-F943-3F36-B93AA63D60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97A4DDF3-9184-9389-7456-71FB25CBF6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7A8E3E-B309-4523-B614-FB0DA8594CB0}" type="datetimeFigureOut">
              <a:rPr lang="en-US" smtClean="0"/>
              <a:t>11/16/2022</a:t>
            </a:fld>
            <a:endParaRPr lang="en-US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AFBC568E-4B48-6999-301D-4EBD9ADE79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856DA408-31C8-7C82-0396-73693CF11E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CC33F-26C7-45AD-9790-4A8E950FBD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75597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78B8B1B1-8D9C-9CB2-0974-F2B628B036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של טקסט אנכי 2">
            <a:extLst>
              <a:ext uri="{FF2B5EF4-FFF2-40B4-BE49-F238E27FC236}">
                <a16:creationId xmlns:a16="http://schemas.microsoft.com/office/drawing/2014/main" id="{83903D62-1440-17ED-5F9B-C078E8F2A95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/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9B62AA1D-4BD6-40A4-2E25-B019560CAB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7A8E3E-B309-4523-B614-FB0DA8594CB0}" type="datetimeFigureOut">
              <a:rPr lang="en-US" smtClean="0"/>
              <a:t>11/16/2022</a:t>
            </a:fld>
            <a:endParaRPr lang="en-US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60B19FE2-B9E7-B3CE-1F0E-209841ECA0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11BA1205-CC7D-E08F-2771-F7CBB59BA0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CC33F-26C7-45AD-9790-4A8E950FBD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53904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>
            <a:extLst>
              <a:ext uri="{FF2B5EF4-FFF2-40B4-BE49-F238E27FC236}">
                <a16:creationId xmlns:a16="http://schemas.microsoft.com/office/drawing/2014/main" id="{910FA0E2-DB46-381B-DEFB-AA9A62DB687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e-IL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של טקסט אנכי 2">
            <a:extLst>
              <a:ext uri="{FF2B5EF4-FFF2-40B4-BE49-F238E27FC236}">
                <a16:creationId xmlns:a16="http://schemas.microsoft.com/office/drawing/2014/main" id="{3ADD259C-FDFF-0396-1DBD-5FEF75124E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/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3A783CE0-E2F3-0B9D-42C4-1364B847AB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7A8E3E-B309-4523-B614-FB0DA8594CB0}" type="datetimeFigureOut">
              <a:rPr lang="en-US" smtClean="0"/>
              <a:t>11/16/2022</a:t>
            </a:fld>
            <a:endParaRPr lang="en-US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0949D19C-163D-1DA2-10A2-425554AF6C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EF4902CA-DDFB-81BF-CDD1-D7F09C5855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CC33F-26C7-45AD-9790-4A8E950FBD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39274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>
            <a:extLst>
              <a:ext uri="{FF2B5EF4-FFF2-40B4-BE49-F238E27FC236}">
                <a16:creationId xmlns:a16="http://schemas.microsoft.com/office/drawing/2014/main" id="{27CF7DFE-6C31-C0EC-7AB9-979045B95C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9615C769-532D-A187-32FC-6285443080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/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B8EEDA59-D838-620B-F399-5458A28DE5C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7A8E3E-B309-4523-B614-FB0DA8594CB0}" type="datetimeFigureOut">
              <a:rPr lang="en-US" smtClean="0"/>
              <a:t>11/16/2022</a:t>
            </a:fld>
            <a:endParaRPr lang="en-US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CCFC143F-E5F1-B9A4-02FC-24021E2869A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68EBD60F-0C59-2464-C246-6ABC6CD1A7C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1CC33F-26C7-45AD-9790-4A8E950FBD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73949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view.genial.ly/5faaf3907f59d6100abb82f6/interactive-content-" TargetMode="Externa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customXml" Target="../ink/ink1.xml"/><Relationship Id="rId7" Type="http://schemas.openxmlformats.org/officeDocument/2006/relationships/customXml" Target="../ink/ink3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3.png"/><Relationship Id="rId5" Type="http://schemas.openxmlformats.org/officeDocument/2006/relationships/customXml" Target="../ink/ink2.xml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customXml" Target="../ink/ink9.xml"/><Relationship Id="rId3" Type="http://schemas.openxmlformats.org/officeDocument/2006/relationships/customXml" Target="../ink/ink4.xml"/><Relationship Id="rId7" Type="http://schemas.openxmlformats.org/officeDocument/2006/relationships/customXml" Target="../ink/ink6.xml"/><Relationship Id="rId12" Type="http://schemas.openxmlformats.org/officeDocument/2006/relationships/image" Target="../media/image2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11" Type="http://schemas.openxmlformats.org/officeDocument/2006/relationships/customXml" Target="../ink/ink8.xml"/><Relationship Id="rId5" Type="http://schemas.openxmlformats.org/officeDocument/2006/relationships/customXml" Target="../ink/ink5.xml"/><Relationship Id="rId10" Type="http://schemas.openxmlformats.org/officeDocument/2006/relationships/image" Target="../media/image19.png"/><Relationship Id="rId4" Type="http://schemas.openxmlformats.org/officeDocument/2006/relationships/image" Target="../media/image16.png"/><Relationship Id="rId9" Type="http://schemas.openxmlformats.org/officeDocument/2006/relationships/customXml" Target="../ink/ink7.xml"/><Relationship Id="rId14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hyperlink" Target="https://lo.cet.ac.il/player/?document=49ec7664-d488-4357-97b2-9f8eab6c8264&amp;language=he&amp;sitekey=ebag#pageId=page_2&amp;documentId=49ec7664-d488-4357-97b2-9f8eab6c8264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.sv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lashonimi.co.il/quiz/expression/article-writing/66-teanat-neged-nehiga" TargetMode="Externa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5" name="Freeform: Shape 2064">
            <a:extLst>
              <a:ext uri="{FF2B5EF4-FFF2-40B4-BE49-F238E27FC236}">
                <a16:creationId xmlns:a16="http://schemas.microsoft.com/office/drawing/2014/main" id="{F82BF3E2-EB0E-40D6-8835-2367A5316C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48480" y="1563968"/>
            <a:ext cx="6043520" cy="5294033"/>
          </a:xfrm>
          <a:custGeom>
            <a:avLst/>
            <a:gdLst>
              <a:gd name="connsiteX0" fmla="*/ 3600823 w 6043520"/>
              <a:gd name="connsiteY0" fmla="*/ 0 h 5294033"/>
              <a:gd name="connsiteX1" fmla="*/ 5891281 w 6043520"/>
              <a:gd name="connsiteY1" fmla="*/ 822253 h 5294033"/>
              <a:gd name="connsiteX2" fmla="*/ 6043520 w 6043520"/>
              <a:gd name="connsiteY2" fmla="*/ 960617 h 5294033"/>
              <a:gd name="connsiteX3" fmla="*/ 6043520 w 6043520"/>
              <a:gd name="connsiteY3" fmla="*/ 5294033 h 5294033"/>
              <a:gd name="connsiteX4" fmla="*/ 423445 w 6043520"/>
              <a:gd name="connsiteY4" fmla="*/ 5294033 h 5294033"/>
              <a:gd name="connsiteX5" fmla="*/ 282971 w 6043520"/>
              <a:gd name="connsiteY5" fmla="*/ 5002426 h 5294033"/>
              <a:gd name="connsiteX6" fmla="*/ 0 w 6043520"/>
              <a:gd name="connsiteY6" fmla="*/ 3600823 h 5294033"/>
              <a:gd name="connsiteX7" fmla="*/ 3600823 w 6043520"/>
              <a:gd name="connsiteY7" fmla="*/ 0 h 52940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43520" h="5294033">
                <a:moveTo>
                  <a:pt x="3600823" y="0"/>
                </a:moveTo>
                <a:cubicBezTo>
                  <a:pt x="4470871" y="0"/>
                  <a:pt x="5268847" y="308574"/>
                  <a:pt x="5891281" y="822253"/>
                </a:cubicBezTo>
                <a:lnTo>
                  <a:pt x="6043520" y="960617"/>
                </a:lnTo>
                <a:lnTo>
                  <a:pt x="6043520" y="5294033"/>
                </a:lnTo>
                <a:lnTo>
                  <a:pt x="423445" y="5294033"/>
                </a:lnTo>
                <a:lnTo>
                  <a:pt x="282971" y="5002426"/>
                </a:lnTo>
                <a:cubicBezTo>
                  <a:pt x="100759" y="4571630"/>
                  <a:pt x="0" y="4097993"/>
                  <a:pt x="0" y="3600823"/>
                </a:cubicBezTo>
                <a:cubicBezTo>
                  <a:pt x="0" y="1612143"/>
                  <a:pt x="1612143" y="0"/>
                  <a:pt x="3600823" y="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67" name="Freeform: Shape 2066">
            <a:extLst>
              <a:ext uri="{FF2B5EF4-FFF2-40B4-BE49-F238E27FC236}">
                <a16:creationId xmlns:a16="http://schemas.microsoft.com/office/drawing/2014/main" id="{CB6FFAAC-8A48-4FBF-BAFE-BAD3676940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283728" y="1699214"/>
            <a:ext cx="5908273" cy="5158786"/>
          </a:xfrm>
          <a:custGeom>
            <a:avLst/>
            <a:gdLst>
              <a:gd name="connsiteX0" fmla="*/ 3465576 w 5908273"/>
              <a:gd name="connsiteY0" fmla="*/ 0 h 5158786"/>
              <a:gd name="connsiteX1" fmla="*/ 5670004 w 5908273"/>
              <a:gd name="connsiteY1" fmla="*/ 791369 h 5158786"/>
              <a:gd name="connsiteX2" fmla="*/ 5908273 w 5908273"/>
              <a:gd name="connsiteY2" fmla="*/ 1007923 h 5158786"/>
              <a:gd name="connsiteX3" fmla="*/ 5908273 w 5908273"/>
              <a:gd name="connsiteY3" fmla="*/ 5158786 h 5158786"/>
              <a:gd name="connsiteX4" fmla="*/ 443374 w 5908273"/>
              <a:gd name="connsiteY4" fmla="*/ 5158786 h 5158786"/>
              <a:gd name="connsiteX5" fmla="*/ 418277 w 5908273"/>
              <a:gd name="connsiteY5" fmla="*/ 5117476 h 5158786"/>
              <a:gd name="connsiteX6" fmla="*/ 0 w 5908273"/>
              <a:gd name="connsiteY6" fmla="*/ 3465576 h 5158786"/>
              <a:gd name="connsiteX7" fmla="*/ 3465576 w 5908273"/>
              <a:gd name="connsiteY7" fmla="*/ 0 h 51587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908273" h="5158786">
                <a:moveTo>
                  <a:pt x="3465576" y="0"/>
                </a:moveTo>
                <a:cubicBezTo>
                  <a:pt x="4302945" y="0"/>
                  <a:pt x="5070948" y="296984"/>
                  <a:pt x="5670004" y="791369"/>
                </a:cubicBezTo>
                <a:lnTo>
                  <a:pt x="5908273" y="1007923"/>
                </a:lnTo>
                <a:lnTo>
                  <a:pt x="5908273" y="5158786"/>
                </a:lnTo>
                <a:lnTo>
                  <a:pt x="443374" y="5158786"/>
                </a:lnTo>
                <a:lnTo>
                  <a:pt x="418277" y="5117476"/>
                </a:lnTo>
                <a:cubicBezTo>
                  <a:pt x="151523" y="4626427"/>
                  <a:pt x="0" y="4063697"/>
                  <a:pt x="0" y="3465576"/>
                </a:cubicBezTo>
                <a:cubicBezTo>
                  <a:pt x="0" y="1551591"/>
                  <a:pt x="1551591" y="0"/>
                  <a:pt x="3465576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069" name="Oval 2068">
            <a:extLst>
              <a:ext uri="{FF2B5EF4-FFF2-40B4-BE49-F238E27FC236}">
                <a16:creationId xmlns:a16="http://schemas.microsoft.com/office/drawing/2014/main" id="{481E86DD-89E6-42B2-8675-84B7C56BFF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50534" y="1716727"/>
            <a:ext cx="4572000" cy="4572000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71" name="Freeform: Shape 2070">
            <a:extLst>
              <a:ext uri="{FF2B5EF4-FFF2-40B4-BE49-F238E27FC236}">
                <a16:creationId xmlns:a16="http://schemas.microsoft.com/office/drawing/2014/main" id="{440EF577-B6F8-4C57-B956-AB860B388E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87694" y="1853886"/>
            <a:ext cx="4297680" cy="4297680"/>
          </a:xfrm>
          <a:custGeom>
            <a:avLst/>
            <a:gdLst>
              <a:gd name="connsiteX0" fmla="*/ 2148840 w 4297680"/>
              <a:gd name="connsiteY0" fmla="*/ 0 h 4297680"/>
              <a:gd name="connsiteX1" fmla="*/ 4297680 w 4297680"/>
              <a:gd name="connsiteY1" fmla="*/ 2148840 h 4297680"/>
              <a:gd name="connsiteX2" fmla="*/ 2148840 w 4297680"/>
              <a:gd name="connsiteY2" fmla="*/ 4297680 h 4297680"/>
              <a:gd name="connsiteX3" fmla="*/ 0 w 4297680"/>
              <a:gd name="connsiteY3" fmla="*/ 2148840 h 4297680"/>
              <a:gd name="connsiteX4" fmla="*/ 2148840 w 4297680"/>
              <a:gd name="connsiteY4" fmla="*/ 0 h 42976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97680" h="4297680">
                <a:moveTo>
                  <a:pt x="2148840" y="0"/>
                </a:moveTo>
                <a:cubicBezTo>
                  <a:pt x="3335612" y="0"/>
                  <a:pt x="4297680" y="962068"/>
                  <a:pt x="4297680" y="2148840"/>
                </a:cubicBezTo>
                <a:cubicBezTo>
                  <a:pt x="4297680" y="3335612"/>
                  <a:pt x="3335612" y="4297680"/>
                  <a:pt x="2148840" y="4297680"/>
                </a:cubicBezTo>
                <a:cubicBezTo>
                  <a:pt x="962068" y="4297680"/>
                  <a:pt x="0" y="3335612"/>
                  <a:pt x="0" y="2148840"/>
                </a:cubicBezTo>
                <a:cubicBezTo>
                  <a:pt x="0" y="962068"/>
                  <a:pt x="962068" y="0"/>
                  <a:pt x="214884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073" name="Freeform: Shape 2072">
            <a:extLst>
              <a:ext uri="{FF2B5EF4-FFF2-40B4-BE49-F238E27FC236}">
                <a16:creationId xmlns:a16="http://schemas.microsoft.com/office/drawing/2014/main" id="{EA518CE4-E4D4-4D8A-980F-6D692AC969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155454" cy="4845530"/>
          </a:xfrm>
          <a:custGeom>
            <a:avLst/>
            <a:gdLst>
              <a:gd name="connsiteX0" fmla="*/ 0 w 5155454"/>
              <a:gd name="connsiteY0" fmla="*/ 0 h 4845530"/>
              <a:gd name="connsiteX1" fmla="*/ 4766270 w 5155454"/>
              <a:gd name="connsiteY1" fmla="*/ 0 h 4845530"/>
              <a:gd name="connsiteX2" fmla="*/ 4896671 w 5155454"/>
              <a:gd name="connsiteY2" fmla="*/ 270697 h 4845530"/>
              <a:gd name="connsiteX3" fmla="*/ 5155454 w 5155454"/>
              <a:gd name="connsiteY3" fmla="*/ 1552495 h 4845530"/>
              <a:gd name="connsiteX4" fmla="*/ 1862419 w 5155454"/>
              <a:gd name="connsiteY4" fmla="*/ 4845530 h 4845530"/>
              <a:gd name="connsiteX5" fmla="*/ 21252 w 5155454"/>
              <a:gd name="connsiteY5" fmla="*/ 4283132 h 4845530"/>
              <a:gd name="connsiteX6" fmla="*/ 0 w 5155454"/>
              <a:gd name="connsiteY6" fmla="*/ 4267240 h 48455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155454" h="4845530">
                <a:moveTo>
                  <a:pt x="0" y="0"/>
                </a:moveTo>
                <a:lnTo>
                  <a:pt x="4766270" y="0"/>
                </a:lnTo>
                <a:lnTo>
                  <a:pt x="4896671" y="270697"/>
                </a:lnTo>
                <a:cubicBezTo>
                  <a:pt x="5063308" y="664671"/>
                  <a:pt x="5155454" y="1097822"/>
                  <a:pt x="5155454" y="1552495"/>
                </a:cubicBezTo>
                <a:cubicBezTo>
                  <a:pt x="5155454" y="3371188"/>
                  <a:pt x="3681112" y="4845530"/>
                  <a:pt x="1862419" y="4845530"/>
                </a:cubicBezTo>
                <a:cubicBezTo>
                  <a:pt x="1180409" y="4845530"/>
                  <a:pt x="546824" y="4638201"/>
                  <a:pt x="21252" y="4283132"/>
                </a:cubicBezTo>
                <a:lnTo>
                  <a:pt x="0" y="4267240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75" name="Freeform: Shape 2074">
            <a:extLst>
              <a:ext uri="{FF2B5EF4-FFF2-40B4-BE49-F238E27FC236}">
                <a16:creationId xmlns:a16="http://schemas.microsoft.com/office/drawing/2014/main" id="{5E6FAE32-AB12-4E77-A677-F6BD5D71AD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017099" cy="4718647"/>
          </a:xfrm>
          <a:custGeom>
            <a:avLst/>
            <a:gdLst>
              <a:gd name="connsiteX0" fmla="*/ 0 w 5017099"/>
              <a:gd name="connsiteY0" fmla="*/ 0 h 4718647"/>
              <a:gd name="connsiteX1" fmla="*/ 4599738 w 5017099"/>
              <a:gd name="connsiteY1" fmla="*/ 0 h 4718647"/>
              <a:gd name="connsiteX2" fmla="*/ 4636346 w 5017099"/>
              <a:gd name="connsiteY2" fmla="*/ 60259 h 4718647"/>
              <a:gd name="connsiteX3" fmla="*/ 5017099 w 5017099"/>
              <a:gd name="connsiteY3" fmla="*/ 1563967 h 4718647"/>
              <a:gd name="connsiteX4" fmla="*/ 1862419 w 5017099"/>
              <a:gd name="connsiteY4" fmla="*/ 4718647 h 4718647"/>
              <a:gd name="connsiteX5" fmla="*/ 98607 w 5017099"/>
              <a:gd name="connsiteY5" fmla="*/ 4179877 h 4718647"/>
              <a:gd name="connsiteX6" fmla="*/ 0 w 5017099"/>
              <a:gd name="connsiteY6" fmla="*/ 4106140 h 47186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017099" h="4718647">
                <a:moveTo>
                  <a:pt x="0" y="0"/>
                </a:moveTo>
                <a:lnTo>
                  <a:pt x="4599738" y="0"/>
                </a:lnTo>
                <a:lnTo>
                  <a:pt x="4636346" y="60259"/>
                </a:lnTo>
                <a:cubicBezTo>
                  <a:pt x="4879170" y="507256"/>
                  <a:pt x="5017099" y="1019504"/>
                  <a:pt x="5017099" y="1563967"/>
                </a:cubicBezTo>
                <a:cubicBezTo>
                  <a:pt x="5017099" y="3306249"/>
                  <a:pt x="3604701" y="4718647"/>
                  <a:pt x="1862419" y="4718647"/>
                </a:cubicBezTo>
                <a:cubicBezTo>
                  <a:pt x="1209063" y="4718647"/>
                  <a:pt x="602098" y="4520029"/>
                  <a:pt x="98607" y="4179877"/>
                </a:cubicBezTo>
                <a:lnTo>
                  <a:pt x="0" y="410614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2050" name="Picture 2" descr="הבנה טקסטים | mysh">
            <a:extLst>
              <a:ext uri="{FF2B5EF4-FFF2-40B4-BE49-F238E27FC236}">
                <a16:creationId xmlns:a16="http://schemas.microsoft.com/office/drawing/2014/main" id="{CF4BF1A1-0244-8119-E55C-502070F0CA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00729" y="1324943"/>
            <a:ext cx="3217333" cy="2423445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ספרי לימוד עצמי - שפה, שיחונים, ערכות - סימניה: ספרים, סופרים וחברים">
            <a:extLst>
              <a:ext uri="{FF2B5EF4-FFF2-40B4-BE49-F238E27FC236}">
                <a16:creationId xmlns:a16="http://schemas.microsoft.com/office/drawing/2014/main" id="{A7E289A2-3D74-3871-FA0D-502671C9369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192" b="68572"/>
          <a:stretch/>
        </p:blipFill>
        <p:spPr bwMode="auto">
          <a:xfrm>
            <a:off x="4697335" y="3925859"/>
            <a:ext cx="2069129" cy="6835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77" name="Freeform: Shape 2076">
            <a:extLst>
              <a:ext uri="{FF2B5EF4-FFF2-40B4-BE49-F238E27FC236}">
                <a16:creationId xmlns:a16="http://schemas.microsoft.com/office/drawing/2014/main" id="{2F6B32C1-BA91-470A-8C1B-33264F8B21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62313" y="-1"/>
            <a:ext cx="4444096" cy="3211788"/>
          </a:xfrm>
          <a:custGeom>
            <a:avLst/>
            <a:gdLst>
              <a:gd name="connsiteX0" fmla="*/ 5102 w 4444096"/>
              <a:gd name="connsiteY0" fmla="*/ 0 h 3211788"/>
              <a:gd name="connsiteX1" fmla="*/ 4444096 w 4444096"/>
              <a:gd name="connsiteY1" fmla="*/ 0 h 3211788"/>
              <a:gd name="connsiteX2" fmla="*/ 4444096 w 4444096"/>
              <a:gd name="connsiteY2" fmla="*/ 2908319 h 3211788"/>
              <a:gd name="connsiteX3" fmla="*/ 4321598 w 4444096"/>
              <a:gd name="connsiteY3" fmla="*/ 2967330 h 3211788"/>
              <a:gd name="connsiteX4" fmla="*/ 3110753 w 4444096"/>
              <a:gd name="connsiteY4" fmla="*/ 3211788 h 3211788"/>
              <a:gd name="connsiteX5" fmla="*/ 0 w 4444096"/>
              <a:gd name="connsiteY5" fmla="*/ 101035 h 32117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44096" h="3211788">
                <a:moveTo>
                  <a:pt x="5102" y="0"/>
                </a:moveTo>
                <a:lnTo>
                  <a:pt x="4444096" y="0"/>
                </a:lnTo>
                <a:lnTo>
                  <a:pt x="4444096" y="2908319"/>
                </a:lnTo>
                <a:lnTo>
                  <a:pt x="4321598" y="2967330"/>
                </a:lnTo>
                <a:cubicBezTo>
                  <a:pt x="3949433" y="3124742"/>
                  <a:pt x="3540258" y="3211788"/>
                  <a:pt x="3110753" y="3211788"/>
                </a:cubicBezTo>
                <a:cubicBezTo>
                  <a:pt x="1392732" y="3211788"/>
                  <a:pt x="0" y="1819056"/>
                  <a:pt x="0" y="101035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079" name="Freeform: Shape 2078">
            <a:extLst>
              <a:ext uri="{FF2B5EF4-FFF2-40B4-BE49-F238E27FC236}">
                <a16:creationId xmlns:a16="http://schemas.microsoft.com/office/drawing/2014/main" id="{459570ED-BE4C-49E8-86BC-A81140CFEB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28700" y="-1"/>
            <a:ext cx="4277711" cy="3045402"/>
          </a:xfrm>
          <a:custGeom>
            <a:avLst/>
            <a:gdLst>
              <a:gd name="connsiteX0" fmla="*/ 5102 w 4277711"/>
              <a:gd name="connsiteY0" fmla="*/ 0 h 3045402"/>
              <a:gd name="connsiteX1" fmla="*/ 4277711 w 4277711"/>
              <a:gd name="connsiteY1" fmla="*/ 0 h 3045402"/>
              <a:gd name="connsiteX2" fmla="*/ 4277711 w 4277711"/>
              <a:gd name="connsiteY2" fmla="*/ 2723810 h 3045402"/>
              <a:gd name="connsiteX3" fmla="*/ 4090449 w 4277711"/>
              <a:gd name="connsiteY3" fmla="*/ 2814019 h 3045402"/>
              <a:gd name="connsiteX4" fmla="*/ 2944368 w 4277711"/>
              <a:gd name="connsiteY4" fmla="*/ 3045402 h 3045402"/>
              <a:gd name="connsiteX5" fmla="*/ 0 w 4277711"/>
              <a:gd name="connsiteY5" fmla="*/ 101034 h 3045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277711" h="3045402">
                <a:moveTo>
                  <a:pt x="5102" y="0"/>
                </a:moveTo>
                <a:lnTo>
                  <a:pt x="4277711" y="0"/>
                </a:lnTo>
                <a:lnTo>
                  <a:pt x="4277711" y="2723810"/>
                </a:lnTo>
                <a:lnTo>
                  <a:pt x="4090449" y="2814019"/>
                </a:lnTo>
                <a:cubicBezTo>
                  <a:pt x="3738190" y="2963012"/>
                  <a:pt x="3350901" y="3045402"/>
                  <a:pt x="2944368" y="3045402"/>
                </a:cubicBezTo>
                <a:cubicBezTo>
                  <a:pt x="1318238" y="3045402"/>
                  <a:pt x="0" y="1727164"/>
                  <a:pt x="0" y="10103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2052" name="Picture 4" descr="עברית שפה אנגלית">
            <a:extLst>
              <a:ext uri="{FF2B5EF4-FFF2-40B4-BE49-F238E27FC236}">
                <a16:creationId xmlns:a16="http://schemas.microsoft.com/office/drawing/2014/main" id="{D55308E7-AFD2-F154-4B53-B1226454C29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926" r="29185" b="83100"/>
          <a:stretch/>
        </p:blipFill>
        <p:spPr bwMode="auto">
          <a:xfrm>
            <a:off x="4236205" y="4588166"/>
            <a:ext cx="2706938" cy="6143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מי מודיעין עילית אסורים לשתיה | ערוץ ７">
            <a:extLst>
              <a:ext uri="{FF2B5EF4-FFF2-40B4-BE49-F238E27FC236}">
                <a16:creationId xmlns:a16="http://schemas.microsoft.com/office/drawing/2014/main" id="{FCA90399-75AA-7C5B-2340-6E457A5A6A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867684" y="4002726"/>
            <a:ext cx="2944983" cy="1750797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בלאק פריידיי 2021: תראו כמה זול לקנות אונליין מחו&quot;ל">
            <a:extLst>
              <a:ext uri="{FF2B5EF4-FFF2-40B4-BE49-F238E27FC236}">
                <a16:creationId xmlns:a16="http://schemas.microsoft.com/office/drawing/2014/main" id="{AA3D025C-69B5-DA41-2564-8ED025ACF7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63089" y="1299507"/>
            <a:ext cx="2179404" cy="156259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2" descr="לידיעת הנוסעים: היכן באירופה לא כדאי לכם לשתות מים מהברז | כלכליסט">
            <a:extLst>
              <a:ext uri="{FF2B5EF4-FFF2-40B4-BE49-F238E27FC236}">
                <a16:creationId xmlns:a16="http://schemas.microsoft.com/office/drawing/2014/main" id="{1ABE393A-0358-EA65-391B-0B244EF407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566038" y="4609370"/>
            <a:ext cx="2685127" cy="1342563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תיבת טקסט 2">
            <a:extLst>
              <a:ext uri="{FF2B5EF4-FFF2-40B4-BE49-F238E27FC236}">
                <a16:creationId xmlns:a16="http://schemas.microsoft.com/office/drawing/2014/main" id="{5E8D99DB-974D-7EE8-9470-D9C61622609E}"/>
              </a:ext>
            </a:extLst>
          </p:cNvPr>
          <p:cNvSpPr txBox="1"/>
          <p:nvPr/>
        </p:nvSpPr>
        <p:spPr>
          <a:xfrm>
            <a:off x="197461" y="809350"/>
            <a:ext cx="395067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e-IL" sz="4800" b="1" dirty="0">
                <a:solidFill>
                  <a:srgbClr val="145584"/>
                </a:solidFill>
                <a:cs typeface="+mj-cs"/>
              </a:rPr>
              <a:t>ים זה לא פח זבל </a:t>
            </a:r>
            <a:endParaRPr lang="en-US" sz="4800" b="1" dirty="0">
              <a:solidFill>
                <a:srgbClr val="145584"/>
              </a:solidFill>
              <a:cs typeface="+mj-cs"/>
            </a:endParaRPr>
          </a:p>
        </p:txBody>
      </p:sp>
      <p:sp>
        <p:nvSpPr>
          <p:cNvPr id="4" name="תיבת טקסט 3">
            <a:extLst>
              <a:ext uri="{FF2B5EF4-FFF2-40B4-BE49-F238E27FC236}">
                <a16:creationId xmlns:a16="http://schemas.microsoft.com/office/drawing/2014/main" id="{C2551A2C-052B-E06F-C81D-D26BE43ED9F1}"/>
              </a:ext>
            </a:extLst>
          </p:cNvPr>
          <p:cNvSpPr txBox="1"/>
          <p:nvPr/>
        </p:nvSpPr>
        <p:spPr>
          <a:xfrm>
            <a:off x="7839743" y="3080831"/>
            <a:ext cx="39506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e-IL" sz="3200" b="1" dirty="0">
                <a:solidFill>
                  <a:srgbClr val="145584"/>
                </a:solidFill>
                <a:cs typeface="+mj-cs"/>
              </a:rPr>
              <a:t>מים מהברז לעומת מים הנמכרים בבקבוקים </a:t>
            </a:r>
            <a:endParaRPr lang="en-US" sz="3200" b="1" dirty="0">
              <a:solidFill>
                <a:srgbClr val="145584"/>
              </a:solidFill>
              <a:cs typeface="+mj-cs"/>
            </a:endParaRPr>
          </a:p>
        </p:txBody>
      </p:sp>
      <p:sp>
        <p:nvSpPr>
          <p:cNvPr id="5" name="תיבת טקסט 4">
            <a:extLst>
              <a:ext uri="{FF2B5EF4-FFF2-40B4-BE49-F238E27FC236}">
                <a16:creationId xmlns:a16="http://schemas.microsoft.com/office/drawing/2014/main" id="{8117239A-1F1B-0647-7C60-CB774CB7CD57}"/>
              </a:ext>
            </a:extLst>
          </p:cNvPr>
          <p:cNvSpPr txBox="1"/>
          <p:nvPr/>
        </p:nvSpPr>
        <p:spPr>
          <a:xfrm>
            <a:off x="8146626" y="446188"/>
            <a:ext cx="39506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e-IL" sz="3200" b="1" dirty="0">
                <a:solidFill>
                  <a:srgbClr val="EA1002"/>
                </a:solidFill>
                <a:cs typeface="+mj-cs"/>
              </a:rPr>
              <a:t>כמה קל להיות מאושר- יום ללא קניות </a:t>
            </a:r>
            <a:endParaRPr lang="en-US" sz="3200" b="1" dirty="0">
              <a:solidFill>
                <a:srgbClr val="EA1002"/>
              </a:solidFill>
              <a:cs typeface="+mj-cs"/>
            </a:endParaRPr>
          </a:p>
        </p:txBody>
      </p:sp>
      <p:sp>
        <p:nvSpPr>
          <p:cNvPr id="6" name="תיבת טקסט 5">
            <a:extLst>
              <a:ext uri="{FF2B5EF4-FFF2-40B4-BE49-F238E27FC236}">
                <a16:creationId xmlns:a16="http://schemas.microsoft.com/office/drawing/2014/main" id="{606E35B3-DBB3-4CC4-FE01-30F81CE9EDCD}"/>
              </a:ext>
            </a:extLst>
          </p:cNvPr>
          <p:cNvSpPr txBox="1"/>
          <p:nvPr/>
        </p:nvSpPr>
        <p:spPr>
          <a:xfrm>
            <a:off x="5152292" y="821850"/>
            <a:ext cx="274247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e-IL" sz="3200" b="1" dirty="0">
                <a:solidFill>
                  <a:srgbClr val="D47947"/>
                </a:solidFill>
                <a:cs typeface="+mj-cs"/>
              </a:rPr>
              <a:t>טקסט טיעון</a:t>
            </a:r>
          </a:p>
          <a:p>
            <a:pPr algn="ctr"/>
            <a:r>
              <a:rPr lang="he-IL" sz="1400" b="1" dirty="0">
                <a:cs typeface="+mj-cs"/>
              </a:rPr>
              <a:t>איתור דעתו של הכותב באמצעות כותרת </a:t>
            </a:r>
            <a:r>
              <a:rPr lang="he-IL" sz="1400" b="1" dirty="0" err="1">
                <a:cs typeface="+mj-cs"/>
              </a:rPr>
              <a:t>טיעונית</a:t>
            </a:r>
            <a:endParaRPr lang="en-US" sz="1400" b="1" dirty="0"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884000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תמונה 2" descr="תמונה שמכילה טקסט&#10;&#10;התיאור נוצר באופן אוטומטי">
            <a:extLst>
              <a:ext uri="{FF2B5EF4-FFF2-40B4-BE49-F238E27FC236}">
                <a16:creationId xmlns:a16="http://schemas.microsoft.com/office/drawing/2014/main" id="{FBA0C22B-00DF-CC9F-02EF-0523C892D67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205"/>
          <a:stretch/>
        </p:blipFill>
        <p:spPr>
          <a:xfrm>
            <a:off x="1234296" y="457200"/>
            <a:ext cx="9723408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31941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תמונה 2">
            <a:extLst>
              <a:ext uri="{FF2B5EF4-FFF2-40B4-BE49-F238E27FC236}">
                <a16:creationId xmlns:a16="http://schemas.microsoft.com/office/drawing/2014/main" id="{0D843A0D-716D-2717-C534-552E2E83DB0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425" b="-1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29717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BEA4192C-52D0-E16B-18B8-55E24BA4EAC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e-IL" dirty="0">
                <a:hlinkClick r:id="rId2"/>
              </a:rPr>
              <a:t>מבנה רטורי של טיעון דוגמא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09498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199E1B1-A8C0-4FE8-A5A8-1CB41D69F8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4A8DE83-DE75-4B41-9DB4-A7EC0B0DEC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8128856" cy="1575461"/>
          </a:xfrm>
          <a:prstGeom prst="rect">
            <a:avLst/>
          </a:prstGeom>
          <a:gradFill>
            <a:gsLst>
              <a:gs pos="0">
                <a:schemeClr val="accent1">
                  <a:alpha val="41000"/>
                </a:schemeClr>
              </a:gs>
              <a:gs pos="74000">
                <a:schemeClr val="accent1">
                  <a:lumMod val="60000"/>
                  <a:lumOff val="40000"/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7009A0A-BEF5-4EAC-AF15-E4F9F002E2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3" y="-1"/>
            <a:ext cx="12192002" cy="1574311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78000">
                <a:schemeClr val="accent1">
                  <a:alpha val="15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כותרת 1">
            <a:extLst>
              <a:ext uri="{FF2B5EF4-FFF2-40B4-BE49-F238E27FC236}">
                <a16:creationId xmlns:a16="http://schemas.microsoft.com/office/drawing/2014/main" id="{1189A1BF-21DC-302C-34BE-C1C001F14E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2887" y="207554"/>
            <a:ext cx="6858000" cy="1159200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 algn="ctr" rtl="0"/>
            <a:r>
              <a:rPr lang="he-IL" sz="4000" b="1" kern="1200" dirty="0">
                <a:solidFill>
                  <a:schemeClr val="accent1">
                    <a:lumMod val="20000"/>
                    <a:lumOff val="80000"/>
                  </a:schemeClr>
                </a:solidFill>
                <a:latin typeface="+mj-lt"/>
                <a:ea typeface="+mj-ea"/>
                <a:cs typeface="+mj-cs"/>
              </a:rPr>
              <a:t>כיצד הכותב משכנע ? כיצד הוא מבסס את דעתו ? </a:t>
            </a:r>
            <a:endParaRPr lang="en-US" sz="4000" b="1" kern="1200" dirty="0">
              <a:solidFill>
                <a:schemeClr val="accent1">
                  <a:lumMod val="20000"/>
                  <a:lumOff val="80000"/>
                </a:schemeClr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5" name="מציין מיקום תוכן 4">
            <a:extLst>
              <a:ext uri="{FF2B5EF4-FFF2-40B4-BE49-F238E27FC236}">
                <a16:creationId xmlns:a16="http://schemas.microsoft.com/office/drawing/2014/main" id="{58C6D618-D011-FE5C-09D7-1474327FB3E0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 rotWithShape="1">
          <a:blip r:embed="rId2"/>
          <a:srcRect t="24493" b="19067"/>
          <a:stretch/>
        </p:blipFill>
        <p:spPr>
          <a:xfrm>
            <a:off x="5105400" y="1781864"/>
            <a:ext cx="6654374" cy="3639222"/>
          </a:xfrm>
          <a:prstGeom prst="rect">
            <a:avLst/>
          </a:prstGeom>
        </p:spPr>
      </p:pic>
      <p:sp>
        <p:nvSpPr>
          <p:cNvPr id="7" name="בועת מחשבה: ענן 6">
            <a:extLst>
              <a:ext uri="{FF2B5EF4-FFF2-40B4-BE49-F238E27FC236}">
                <a16:creationId xmlns:a16="http://schemas.microsoft.com/office/drawing/2014/main" id="{30ACD2A4-1953-DA51-4CCB-4AD4AC853D51}"/>
              </a:ext>
            </a:extLst>
          </p:cNvPr>
          <p:cNvSpPr/>
          <p:nvPr/>
        </p:nvSpPr>
        <p:spPr>
          <a:xfrm>
            <a:off x="1307960" y="2020556"/>
            <a:ext cx="3189515" cy="2296886"/>
          </a:xfrm>
          <a:prstGeom prst="cloudCallout">
            <a:avLst>
              <a:gd name="adj1" fmla="val 102375"/>
              <a:gd name="adj2" fmla="val 90936"/>
            </a:avLst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e-IL" sz="3600" dirty="0"/>
              <a:t>למה להציג טענת נגד?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9627928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3AFE8227-C443-417B-BA91-520EB1EF45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2192000" cy="685799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כותרת 1">
            <a:extLst>
              <a:ext uri="{FF2B5EF4-FFF2-40B4-BE49-F238E27FC236}">
                <a16:creationId xmlns:a16="http://schemas.microsoft.com/office/drawing/2014/main" id="{060735E3-DA9C-7AA5-EDA9-3AFE4F033D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15296" y="1074362"/>
            <a:ext cx="4141181" cy="836499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3600" b="1" dirty="0" err="1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למה</a:t>
            </a:r>
            <a:r>
              <a:rPr lang="en-US" sz="3600" b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ל</a:t>
            </a:r>
            <a:r>
              <a:rPr lang="he-IL" sz="3600" b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הציג</a:t>
            </a:r>
            <a:r>
              <a:rPr lang="en-US" sz="3600" b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טענת</a:t>
            </a:r>
            <a:r>
              <a:rPr lang="en-US" sz="3600" b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נגד</a:t>
            </a:r>
            <a:r>
              <a:rPr lang="en-US" sz="3600" b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? </a:t>
            </a:r>
          </a:p>
        </p:txBody>
      </p:sp>
      <p:pic>
        <p:nvPicPr>
          <p:cNvPr id="5" name="Picture 2" descr="טיעון ורטוריקה - לשון והבעה-אלון">
            <a:extLst>
              <a:ext uri="{FF2B5EF4-FFF2-40B4-BE49-F238E27FC236}">
                <a16:creationId xmlns:a16="http://schemas.microsoft.com/office/drawing/2014/main" id="{B531A5DA-58F8-8FDA-68B6-EA95D87B6E73}"/>
              </a:ext>
            </a:extLst>
          </p:cNvPr>
          <p:cNvPicPr>
            <a:picLocks noGrp="1" noChangeAspect="1" noChangeArrowheads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" b="904"/>
          <a:stretch/>
        </p:blipFill>
        <p:spPr bwMode="auto">
          <a:xfrm>
            <a:off x="20" y="431"/>
            <a:ext cx="8115280" cy="6408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כותרת 1">
            <a:extLst>
              <a:ext uri="{FF2B5EF4-FFF2-40B4-BE49-F238E27FC236}">
                <a16:creationId xmlns:a16="http://schemas.microsoft.com/office/drawing/2014/main" id="{C63F299A-297F-2BCD-E581-FD0105CB7264}"/>
              </a:ext>
            </a:extLst>
          </p:cNvPr>
          <p:cNvSpPr txBox="1">
            <a:spLocks noGrp="1"/>
          </p:cNvSpPr>
          <p:nvPr>
            <p:ph type="body" sz="half" idx="2"/>
          </p:nvPr>
        </p:nvSpPr>
        <p:spPr>
          <a:xfrm>
            <a:off x="8305800" y="2418408"/>
            <a:ext cx="3722077" cy="354026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algn="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57200" indent="-342900" algn="r"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en-US" sz="2400" b="1" dirty="0" err="1">
                <a:solidFill>
                  <a:srgbClr val="145584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מחזק</a:t>
            </a:r>
            <a:r>
              <a:rPr lang="en-US" sz="2400" b="1" dirty="0">
                <a:solidFill>
                  <a:srgbClr val="145584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145584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את</a:t>
            </a:r>
            <a:r>
              <a:rPr lang="en-US" sz="2400" b="1" dirty="0">
                <a:solidFill>
                  <a:srgbClr val="145584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145584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אמינות</a:t>
            </a:r>
            <a:r>
              <a:rPr lang="en-US" sz="2400" b="1" dirty="0">
                <a:solidFill>
                  <a:srgbClr val="145584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145584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הכותב</a:t>
            </a:r>
            <a:r>
              <a:rPr lang="en-US" sz="2400" b="1" dirty="0">
                <a:solidFill>
                  <a:srgbClr val="145584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- </a:t>
            </a:r>
            <a:r>
              <a:rPr lang="en-US" sz="2400" dirty="0" err="1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הוא</a:t>
            </a:r>
            <a:r>
              <a:rPr lang="en-US" sz="240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מראה</a:t>
            </a:r>
            <a:r>
              <a:rPr lang="en-US" sz="240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שהוא</a:t>
            </a:r>
            <a:r>
              <a:rPr lang="en-US" sz="240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מודע</a:t>
            </a:r>
            <a:r>
              <a:rPr lang="en-US" sz="240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לכך</a:t>
            </a:r>
            <a:r>
              <a:rPr lang="en-US" sz="240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שלא</a:t>
            </a:r>
            <a:r>
              <a:rPr lang="en-US" sz="240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כולם</a:t>
            </a:r>
            <a:r>
              <a:rPr lang="en-US" sz="240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חושבים</a:t>
            </a:r>
            <a:r>
              <a:rPr lang="en-US" sz="240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כמוהו</a:t>
            </a:r>
            <a:endParaRPr lang="en-US" sz="2400" dirty="0"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457200" indent="-342900"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en-US" sz="2400" b="1" dirty="0" err="1">
                <a:solidFill>
                  <a:srgbClr val="145584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מאפשר</a:t>
            </a:r>
            <a:r>
              <a:rPr lang="en-US" sz="2400" b="1" dirty="0">
                <a:solidFill>
                  <a:srgbClr val="145584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145584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לכותב</a:t>
            </a:r>
            <a:r>
              <a:rPr lang="en-US" sz="2400" b="1" dirty="0">
                <a:solidFill>
                  <a:srgbClr val="145584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145584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להתווכח</a:t>
            </a:r>
            <a:r>
              <a:rPr lang="en-US" sz="2400" b="1" dirty="0">
                <a:solidFill>
                  <a:srgbClr val="145584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145584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עם</a:t>
            </a:r>
            <a:r>
              <a:rPr lang="en-US" sz="2400" b="1" dirty="0">
                <a:solidFill>
                  <a:srgbClr val="145584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145584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דעה</a:t>
            </a:r>
            <a:r>
              <a:rPr lang="en-US" sz="2400" b="1" dirty="0">
                <a:solidFill>
                  <a:srgbClr val="145584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145584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מנוגדת</a:t>
            </a:r>
            <a:r>
              <a:rPr lang="en-US" sz="2400" b="1" dirty="0">
                <a:solidFill>
                  <a:srgbClr val="145584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כלומר</a:t>
            </a:r>
            <a:r>
              <a:rPr lang="en-US" sz="240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להפריך</a:t>
            </a:r>
            <a:endParaRPr lang="he-IL" sz="2400" dirty="0"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14300" algn="ctr">
              <a:spcAft>
                <a:spcPts val="600"/>
              </a:spcAft>
            </a:pPr>
            <a:br>
              <a:rPr lang="en-US" sz="240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lang="en-US" sz="2400" b="1" dirty="0" err="1">
                <a:solidFill>
                  <a:srgbClr val="145584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הפרכה</a:t>
            </a:r>
            <a:r>
              <a:rPr lang="en-US" sz="240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= </a:t>
            </a:r>
            <a:r>
              <a:rPr lang="en-US" sz="2400" dirty="0" err="1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שבירה</a:t>
            </a:r>
            <a:r>
              <a:rPr lang="en-US" sz="240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של</a:t>
            </a:r>
            <a:r>
              <a:rPr lang="en-US" sz="240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דעת</a:t>
            </a:r>
            <a:r>
              <a:rPr lang="en-US" sz="240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הנגד</a:t>
            </a:r>
            <a:br>
              <a:rPr lang="en-US" sz="2000" dirty="0">
                <a:latin typeface="+mn-lt"/>
                <a:ea typeface="+mn-ea"/>
                <a:cs typeface="+mn-cs"/>
              </a:rPr>
            </a:br>
            <a:endParaRPr lang="en-US" sz="2000" dirty="0"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07741FC-B544-4A6E-B831-6789D04233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6408741"/>
            <a:ext cx="12191998" cy="457202"/>
          </a:xfrm>
          <a:prstGeom prst="rect">
            <a:avLst/>
          </a:prstGeom>
          <a:gradFill>
            <a:gsLst>
              <a:gs pos="34000">
                <a:srgbClr val="000000">
                  <a:alpha val="96000"/>
                </a:srgbClr>
              </a:gs>
              <a:gs pos="100000">
                <a:schemeClr val="accent1"/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F0BE7ED-7814-4273-B18A-F26CC03803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4" y="6408742"/>
            <a:ext cx="8115300" cy="449258"/>
          </a:xfrm>
          <a:prstGeom prst="rect">
            <a:avLst/>
          </a:prstGeom>
          <a:gradFill>
            <a:gsLst>
              <a:gs pos="28000">
                <a:schemeClr val="accent1">
                  <a:lumMod val="75000"/>
                  <a:alpha val="59000"/>
                </a:schemeClr>
              </a:gs>
              <a:gs pos="100000">
                <a:srgbClr val="000000">
                  <a:alpha val="70000"/>
                </a:srgb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67923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" name="Rectangle 43">
            <a:extLst>
              <a:ext uri="{FF2B5EF4-FFF2-40B4-BE49-F238E27FC236}">
                <a16:creationId xmlns:a16="http://schemas.microsoft.com/office/drawing/2014/main" id="{2EA73A68-63F4-4DB1-9407-CF5566EBB9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תמונה 3">
            <a:extLst>
              <a:ext uri="{FF2B5EF4-FFF2-40B4-BE49-F238E27FC236}">
                <a16:creationId xmlns:a16="http://schemas.microsoft.com/office/drawing/2014/main" id="{558381C8-D578-59E6-4896-9F696A9CAA3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388" b="693"/>
          <a:stretch/>
        </p:blipFill>
        <p:spPr>
          <a:xfrm>
            <a:off x="958171" y="602829"/>
            <a:ext cx="6019801" cy="5884407"/>
          </a:xfrm>
          <a:custGeom>
            <a:avLst/>
            <a:gdLst/>
            <a:ahLst/>
            <a:cxnLst/>
            <a:rect l="l" t="t" r="r" b="b"/>
            <a:pathLst>
              <a:path w="4579832" h="5347063">
                <a:moveTo>
                  <a:pt x="106985" y="0"/>
                </a:moveTo>
                <a:lnTo>
                  <a:pt x="4472847" y="0"/>
                </a:lnTo>
                <a:cubicBezTo>
                  <a:pt x="4531933" y="0"/>
                  <a:pt x="4579832" y="47899"/>
                  <a:pt x="4579832" y="106985"/>
                </a:cubicBezTo>
                <a:lnTo>
                  <a:pt x="4579832" y="5240078"/>
                </a:lnTo>
                <a:cubicBezTo>
                  <a:pt x="4579832" y="5299164"/>
                  <a:pt x="4531933" y="5347063"/>
                  <a:pt x="4472847" y="5347063"/>
                </a:cubicBezTo>
                <a:lnTo>
                  <a:pt x="106985" y="5347063"/>
                </a:lnTo>
                <a:cubicBezTo>
                  <a:pt x="47899" y="5347063"/>
                  <a:pt x="0" y="5299164"/>
                  <a:pt x="0" y="5240078"/>
                </a:cubicBezTo>
                <a:lnTo>
                  <a:pt x="0" y="106985"/>
                </a:lnTo>
                <a:cubicBezTo>
                  <a:pt x="0" y="47899"/>
                  <a:pt x="47899" y="0"/>
                  <a:pt x="106985" y="0"/>
                </a:cubicBezTo>
                <a:close/>
              </a:path>
            </a:pathLst>
          </a:custGeom>
        </p:spPr>
      </p:pic>
      <p:sp>
        <p:nvSpPr>
          <p:cNvPr id="46" name="Rectangle 45">
            <a:extLst>
              <a:ext uri="{FF2B5EF4-FFF2-40B4-BE49-F238E27FC236}">
                <a16:creationId xmlns:a16="http://schemas.microsoft.com/office/drawing/2014/main" id="{201871FA-D1AD-45C5-A92E-2CD8A14CB3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4676" y="370764"/>
            <a:ext cx="734141" cy="734141"/>
          </a:xfrm>
          <a:prstGeom prst="rect">
            <a:avLst/>
          </a:prstGeom>
          <a:noFill/>
          <a:ln w="127000">
            <a:solidFill>
              <a:schemeClr val="accent6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8" name="Arc 47">
            <a:extLst>
              <a:ext uri="{FF2B5EF4-FFF2-40B4-BE49-F238E27FC236}">
                <a16:creationId xmlns:a16="http://schemas.microsoft.com/office/drawing/2014/main" id="{4F0934E6-E033-40C5-9710-CBBE8BE391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60343" y="1935050"/>
            <a:ext cx="2987899" cy="2987899"/>
          </a:xfrm>
          <a:prstGeom prst="arc">
            <a:avLst>
              <a:gd name="adj1" fmla="val 14441841"/>
              <a:gd name="adj2" fmla="val 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כותרת 1">
            <a:extLst>
              <a:ext uri="{FF2B5EF4-FFF2-40B4-BE49-F238E27FC236}">
                <a16:creationId xmlns:a16="http://schemas.microsoft.com/office/drawing/2014/main" id="{04E9D04B-9266-E091-7BFD-7D8636A4BB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81800" y="2337916"/>
            <a:ext cx="4766732" cy="3300884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 rtl="0"/>
            <a:r>
              <a:rPr lang="en-US" sz="4700" kern="1200" dirty="0" err="1">
                <a:solidFill>
                  <a:srgbClr val="7FAE8E"/>
                </a:solidFill>
                <a:latin typeface="+mj-lt"/>
                <a:ea typeface="+mj-ea"/>
                <a:cs typeface="+mj-cs"/>
              </a:rPr>
              <a:t>ננסה</a:t>
            </a:r>
            <a:r>
              <a:rPr lang="en-US" sz="4700" kern="1200" dirty="0">
                <a:solidFill>
                  <a:srgbClr val="7FAE8E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700" kern="1200" dirty="0" err="1">
                <a:solidFill>
                  <a:srgbClr val="7FAE8E"/>
                </a:solidFill>
                <a:latin typeface="+mj-lt"/>
                <a:ea typeface="+mj-ea"/>
                <a:cs typeface="+mj-cs"/>
              </a:rPr>
              <a:t>לחפש</a:t>
            </a:r>
            <a:r>
              <a:rPr lang="en-US" sz="4700" kern="1200" dirty="0">
                <a:solidFill>
                  <a:srgbClr val="7FAE8E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700" kern="1200" dirty="0" err="1">
                <a:solidFill>
                  <a:srgbClr val="7FAE8E"/>
                </a:solidFill>
                <a:latin typeface="+mj-lt"/>
                <a:ea typeface="+mj-ea"/>
                <a:cs typeface="+mj-cs"/>
              </a:rPr>
              <a:t>את</a:t>
            </a:r>
            <a:r>
              <a:rPr lang="en-US" sz="4700" kern="1200" dirty="0">
                <a:solidFill>
                  <a:srgbClr val="7FAE8E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700" kern="1200" dirty="0" err="1">
                <a:solidFill>
                  <a:srgbClr val="7FAE8E"/>
                </a:solidFill>
                <a:latin typeface="+mj-lt"/>
                <a:ea typeface="+mj-ea"/>
                <a:cs typeface="+mj-cs"/>
              </a:rPr>
              <a:t>רכיבי</a:t>
            </a:r>
            <a:r>
              <a:rPr lang="en-US" sz="4700" kern="1200" dirty="0">
                <a:solidFill>
                  <a:srgbClr val="7FAE8E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700" kern="1200" dirty="0" err="1">
                <a:solidFill>
                  <a:srgbClr val="7FAE8E"/>
                </a:solidFill>
                <a:latin typeface="+mj-lt"/>
                <a:ea typeface="+mj-ea"/>
                <a:cs typeface="+mj-cs"/>
              </a:rPr>
              <a:t>המאמר</a:t>
            </a:r>
            <a:r>
              <a:rPr lang="en-US" sz="4700" kern="1200" dirty="0">
                <a:solidFill>
                  <a:srgbClr val="7FAE8E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700" kern="1200" dirty="0" err="1">
                <a:solidFill>
                  <a:srgbClr val="7FAE8E"/>
                </a:solidFill>
                <a:latin typeface="+mj-lt"/>
                <a:ea typeface="+mj-ea"/>
                <a:cs typeface="+mj-cs"/>
              </a:rPr>
              <a:t>הטיעוני</a:t>
            </a:r>
            <a:r>
              <a:rPr lang="en-US" sz="4700" kern="1200" dirty="0">
                <a:solidFill>
                  <a:srgbClr val="7FAE8E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700" kern="1200" dirty="0" err="1">
                <a:solidFill>
                  <a:srgbClr val="7FAE8E"/>
                </a:solidFill>
                <a:latin typeface="+mj-lt"/>
                <a:ea typeface="+mj-ea"/>
                <a:cs typeface="+mj-cs"/>
              </a:rPr>
              <a:t>בטקסט</a:t>
            </a:r>
            <a:r>
              <a:rPr lang="en-US" sz="4700" kern="1200" dirty="0">
                <a:solidFill>
                  <a:srgbClr val="7FAE8E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700" kern="1200" dirty="0" err="1">
                <a:solidFill>
                  <a:srgbClr val="7FAE8E"/>
                </a:solidFill>
                <a:latin typeface="+mj-lt"/>
                <a:ea typeface="+mj-ea"/>
                <a:cs typeface="+mj-cs"/>
              </a:rPr>
              <a:t>הבא</a:t>
            </a:r>
            <a:r>
              <a:rPr lang="en-US" sz="4700" kern="1200" dirty="0">
                <a:solidFill>
                  <a:srgbClr val="7FAE8E"/>
                </a:solidFill>
                <a:latin typeface="+mj-lt"/>
                <a:ea typeface="+mj-ea"/>
                <a:cs typeface="+mj-cs"/>
              </a:rPr>
              <a:t> 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5" name="דיו 4">
                <a:extLst>
                  <a:ext uri="{FF2B5EF4-FFF2-40B4-BE49-F238E27FC236}">
                    <a16:creationId xmlns:a16="http://schemas.microsoft.com/office/drawing/2014/main" id="{3CE4CDE3-7C05-829F-1E4F-76DB69373D2A}"/>
                  </a:ext>
                </a:extLst>
              </p14:cNvPr>
              <p14:cNvContentPartPr/>
              <p14:nvPr/>
            </p14:nvContentPartPr>
            <p14:xfrm>
              <a:off x="2370406" y="2278689"/>
              <a:ext cx="2926440" cy="106200"/>
            </p14:xfrm>
          </p:contentPart>
        </mc:Choice>
        <mc:Fallback>
          <p:pic>
            <p:nvPicPr>
              <p:cNvPr id="5" name="דיו 4">
                <a:extLst>
                  <a:ext uri="{FF2B5EF4-FFF2-40B4-BE49-F238E27FC236}">
                    <a16:creationId xmlns:a16="http://schemas.microsoft.com/office/drawing/2014/main" id="{3CE4CDE3-7C05-829F-1E4F-76DB69373D2A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316406" y="2170689"/>
                <a:ext cx="3034080" cy="321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23" name="דיו 22">
                <a:extLst>
                  <a:ext uri="{FF2B5EF4-FFF2-40B4-BE49-F238E27FC236}">
                    <a16:creationId xmlns:a16="http://schemas.microsoft.com/office/drawing/2014/main" id="{DDCD970F-3DE0-6D6B-2644-AA1B67B5F3A8}"/>
                  </a:ext>
                </a:extLst>
              </p14:cNvPr>
              <p14:cNvContentPartPr/>
              <p14:nvPr/>
            </p14:nvContentPartPr>
            <p14:xfrm>
              <a:off x="3080686" y="2609169"/>
              <a:ext cx="2181240" cy="38520"/>
            </p14:xfrm>
          </p:contentPart>
        </mc:Choice>
        <mc:Fallback>
          <p:pic>
            <p:nvPicPr>
              <p:cNvPr id="23" name="דיו 22">
                <a:extLst>
                  <a:ext uri="{FF2B5EF4-FFF2-40B4-BE49-F238E27FC236}">
                    <a16:creationId xmlns:a16="http://schemas.microsoft.com/office/drawing/2014/main" id="{DDCD970F-3DE0-6D6B-2644-AA1B67B5F3A8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026686" y="2501529"/>
                <a:ext cx="2288880" cy="254160"/>
              </a:xfrm>
              <a:prstGeom prst="rect">
                <a:avLst/>
              </a:prstGeom>
            </p:spPr>
          </p:pic>
        </mc:Fallback>
      </mc:AlternateContent>
      <p:sp>
        <p:nvSpPr>
          <p:cNvPr id="24" name="הסבר: קו מכופף ללא גבול 23">
            <a:extLst>
              <a:ext uri="{FF2B5EF4-FFF2-40B4-BE49-F238E27FC236}">
                <a16:creationId xmlns:a16="http://schemas.microsoft.com/office/drawing/2014/main" id="{598DAFBC-37EE-CD7C-2FF5-09091FFF1BC4}"/>
              </a:ext>
            </a:extLst>
          </p:cNvPr>
          <p:cNvSpPr/>
          <p:nvPr/>
        </p:nvSpPr>
        <p:spPr>
          <a:xfrm>
            <a:off x="4458766" y="1686497"/>
            <a:ext cx="666592" cy="442855"/>
          </a:xfrm>
          <a:prstGeom prst="callout2">
            <a:avLst>
              <a:gd name="adj1" fmla="val 18750"/>
              <a:gd name="adj2" fmla="val -5768"/>
              <a:gd name="adj3" fmla="val 94988"/>
              <a:gd name="adj4" fmla="val -21091"/>
              <a:gd name="adj5" fmla="val 122029"/>
              <a:gd name="adj6" fmla="val 653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e-IL" dirty="0"/>
              <a:t>טענה</a:t>
            </a:r>
            <a:endParaRPr lang="en-US" dirty="0"/>
          </a:p>
        </p:txBody>
      </p:sp>
      <p:sp>
        <p:nvSpPr>
          <p:cNvPr id="25" name="הסבר: קו מכופף ללא גבול 24">
            <a:extLst>
              <a:ext uri="{FF2B5EF4-FFF2-40B4-BE49-F238E27FC236}">
                <a16:creationId xmlns:a16="http://schemas.microsoft.com/office/drawing/2014/main" id="{C7A24E3E-3B7F-617A-543F-7127473E20F9}"/>
              </a:ext>
            </a:extLst>
          </p:cNvPr>
          <p:cNvSpPr/>
          <p:nvPr/>
        </p:nvSpPr>
        <p:spPr>
          <a:xfrm>
            <a:off x="1252577" y="2510754"/>
            <a:ext cx="861840" cy="442855"/>
          </a:xfrm>
          <a:prstGeom prst="callout2">
            <a:avLst>
              <a:gd name="adj1" fmla="val 101341"/>
              <a:gd name="adj2" fmla="val -492"/>
              <a:gd name="adj3" fmla="val 77517"/>
              <a:gd name="adj4" fmla="val 116562"/>
              <a:gd name="adj5" fmla="val 41027"/>
              <a:gd name="adj6" fmla="val 26505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e-IL" dirty="0"/>
              <a:t>פירוט </a:t>
            </a:r>
            <a:endParaRPr lang="en-US" dirty="0"/>
          </a:p>
        </p:txBody>
      </p:sp>
      <p:sp>
        <p:nvSpPr>
          <p:cNvPr id="28" name="הסבר: קו מכופף ללא גבול 27">
            <a:extLst>
              <a:ext uri="{FF2B5EF4-FFF2-40B4-BE49-F238E27FC236}">
                <a16:creationId xmlns:a16="http://schemas.microsoft.com/office/drawing/2014/main" id="{12CAC734-7B72-CBCB-3A08-4E6A4ECC6E06}"/>
              </a:ext>
            </a:extLst>
          </p:cNvPr>
          <p:cNvSpPr/>
          <p:nvPr/>
        </p:nvSpPr>
        <p:spPr>
          <a:xfrm>
            <a:off x="3415412" y="1723694"/>
            <a:ext cx="666592" cy="442855"/>
          </a:xfrm>
          <a:prstGeom prst="callout2">
            <a:avLst>
              <a:gd name="adj1" fmla="val 18750"/>
              <a:gd name="adj2" fmla="val -5768"/>
              <a:gd name="adj3" fmla="val 94988"/>
              <a:gd name="adj4" fmla="val -21091"/>
              <a:gd name="adj5" fmla="val 122029"/>
              <a:gd name="adj6" fmla="val 653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e-IL" dirty="0"/>
              <a:t>נימוק</a:t>
            </a:r>
            <a:endParaRPr lang="en-US" dirty="0"/>
          </a:p>
        </p:txBody>
      </p:sp>
      <p:sp>
        <p:nvSpPr>
          <p:cNvPr id="30" name="הסבר: קו מכופף ללא גבול 29">
            <a:extLst>
              <a:ext uri="{FF2B5EF4-FFF2-40B4-BE49-F238E27FC236}">
                <a16:creationId xmlns:a16="http://schemas.microsoft.com/office/drawing/2014/main" id="{C6A1042A-B8FB-BF10-8D6D-07767B226C39}"/>
              </a:ext>
            </a:extLst>
          </p:cNvPr>
          <p:cNvSpPr/>
          <p:nvPr/>
        </p:nvSpPr>
        <p:spPr>
          <a:xfrm>
            <a:off x="1391551" y="3185674"/>
            <a:ext cx="861840" cy="442855"/>
          </a:xfrm>
          <a:prstGeom prst="callout2">
            <a:avLst>
              <a:gd name="adj1" fmla="val 101341"/>
              <a:gd name="adj2" fmla="val -492"/>
              <a:gd name="adj3" fmla="val 77517"/>
              <a:gd name="adj4" fmla="val 116562"/>
              <a:gd name="adj5" fmla="val 41027"/>
              <a:gd name="adj6" fmla="val 26505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e-IL" dirty="0"/>
              <a:t>פירוט </a:t>
            </a:r>
            <a:endParaRPr lang="en-US" dirty="0"/>
          </a:p>
        </p:txBody>
      </p:sp>
      <p:sp>
        <p:nvSpPr>
          <p:cNvPr id="32" name="הסבר: קו מכופף ללא גבול 31">
            <a:extLst>
              <a:ext uri="{FF2B5EF4-FFF2-40B4-BE49-F238E27FC236}">
                <a16:creationId xmlns:a16="http://schemas.microsoft.com/office/drawing/2014/main" id="{B390577D-D3E3-A31B-B23F-273847AE3071}"/>
              </a:ext>
            </a:extLst>
          </p:cNvPr>
          <p:cNvSpPr/>
          <p:nvPr/>
        </p:nvSpPr>
        <p:spPr>
          <a:xfrm>
            <a:off x="1136852" y="4161535"/>
            <a:ext cx="1074388" cy="442855"/>
          </a:xfrm>
          <a:prstGeom prst="callout2">
            <a:avLst>
              <a:gd name="adj1" fmla="val 101341"/>
              <a:gd name="adj2" fmla="val -492"/>
              <a:gd name="adj3" fmla="val 77517"/>
              <a:gd name="adj4" fmla="val 116562"/>
              <a:gd name="adj5" fmla="val 41027"/>
              <a:gd name="adj6" fmla="val 26505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e-IL" dirty="0"/>
              <a:t>דוגמאות </a:t>
            </a:r>
            <a:endParaRPr lang="en-US" dirty="0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40" name="דיו 39">
                <a:extLst>
                  <a:ext uri="{FF2B5EF4-FFF2-40B4-BE49-F238E27FC236}">
                    <a16:creationId xmlns:a16="http://schemas.microsoft.com/office/drawing/2014/main" id="{861F6F7C-ADE5-0E7A-2B99-6781F03E8CE5}"/>
                  </a:ext>
                </a:extLst>
              </p14:cNvPr>
              <p14:cNvContentPartPr/>
              <p14:nvPr/>
            </p14:nvContentPartPr>
            <p14:xfrm>
              <a:off x="3583606" y="3269769"/>
              <a:ext cx="2057760" cy="27720"/>
            </p14:xfrm>
          </p:contentPart>
        </mc:Choice>
        <mc:Fallback>
          <p:pic>
            <p:nvPicPr>
              <p:cNvPr id="40" name="דיו 39">
                <a:extLst>
                  <a:ext uri="{FF2B5EF4-FFF2-40B4-BE49-F238E27FC236}">
                    <a16:creationId xmlns:a16="http://schemas.microsoft.com/office/drawing/2014/main" id="{861F6F7C-ADE5-0E7A-2B99-6781F03E8CE5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3529606" y="3162129"/>
                <a:ext cx="2165400" cy="2433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7235187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 animBg="1"/>
      <p:bldP spid="28" grpId="0" animBg="1"/>
      <p:bldP spid="30" grpId="0" animBg="1"/>
      <p:bldP spid="3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>
            <a:extLst>
              <a:ext uri="{FF2B5EF4-FFF2-40B4-BE49-F238E27FC236}">
                <a16:creationId xmlns:a16="http://schemas.microsoft.com/office/drawing/2014/main" id="{B01C32AC-030E-DE91-6AC8-9FB488EA1F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23292" y="228025"/>
            <a:ext cx="9091448" cy="6629975"/>
          </a:xfrm>
          <a:prstGeom prst="rect">
            <a:avLst/>
          </a:prstGeom>
        </p:spPr>
      </p:pic>
      <p:sp>
        <p:nvSpPr>
          <p:cNvPr id="3" name="תיבת טקסט 2">
            <a:extLst>
              <a:ext uri="{FF2B5EF4-FFF2-40B4-BE49-F238E27FC236}">
                <a16:creationId xmlns:a16="http://schemas.microsoft.com/office/drawing/2014/main" id="{774B766E-8D28-84B0-D7C2-D135823296E4}"/>
              </a:ext>
            </a:extLst>
          </p:cNvPr>
          <p:cNvSpPr txBox="1"/>
          <p:nvPr/>
        </p:nvSpPr>
        <p:spPr>
          <a:xfrm>
            <a:off x="293077" y="873369"/>
            <a:ext cx="1981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e-IL" b="1" dirty="0">
                <a:solidFill>
                  <a:srgbClr val="7FAE8E"/>
                </a:solidFill>
              </a:rPr>
              <a:t>נסה לזהות רכיבי טיעון נוספים בהמשך הכתבה</a:t>
            </a:r>
            <a:endParaRPr lang="en-US" b="1" dirty="0">
              <a:solidFill>
                <a:srgbClr val="7FAE8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2487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CB115602-7188-461E-9D8B-6D71AEC589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0276" y="114012"/>
            <a:ext cx="9091448" cy="6629975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14" name="דיו 13">
                <a:extLst>
                  <a:ext uri="{FF2B5EF4-FFF2-40B4-BE49-F238E27FC236}">
                    <a16:creationId xmlns:a16="http://schemas.microsoft.com/office/drawing/2014/main" id="{AFA88C46-5865-6134-918E-69FE04864C71}"/>
                  </a:ext>
                </a:extLst>
              </p14:cNvPr>
              <p14:cNvContentPartPr/>
              <p14:nvPr/>
            </p14:nvContentPartPr>
            <p14:xfrm>
              <a:off x="4025326" y="4192089"/>
              <a:ext cx="4957200" cy="29880"/>
            </p14:xfrm>
          </p:contentPart>
        </mc:Choice>
        <mc:Fallback>
          <p:pic>
            <p:nvPicPr>
              <p:cNvPr id="14" name="דיו 13">
                <a:extLst>
                  <a:ext uri="{FF2B5EF4-FFF2-40B4-BE49-F238E27FC236}">
                    <a16:creationId xmlns:a16="http://schemas.microsoft.com/office/drawing/2014/main" id="{AFA88C46-5865-6134-918E-69FE04864C71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971686" y="4084449"/>
                <a:ext cx="5064840" cy="245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15" name="דיו 14">
                <a:extLst>
                  <a:ext uri="{FF2B5EF4-FFF2-40B4-BE49-F238E27FC236}">
                    <a16:creationId xmlns:a16="http://schemas.microsoft.com/office/drawing/2014/main" id="{8A3AAC64-73AA-C31F-149A-FAF176466FC3}"/>
                  </a:ext>
                </a:extLst>
              </p14:cNvPr>
              <p14:cNvContentPartPr/>
              <p14:nvPr/>
            </p14:nvContentPartPr>
            <p14:xfrm>
              <a:off x="5288206" y="4473249"/>
              <a:ext cx="3722040" cy="92880"/>
            </p14:xfrm>
          </p:contentPart>
        </mc:Choice>
        <mc:Fallback>
          <p:pic>
            <p:nvPicPr>
              <p:cNvPr id="15" name="דיו 14">
                <a:extLst>
                  <a:ext uri="{FF2B5EF4-FFF2-40B4-BE49-F238E27FC236}">
                    <a16:creationId xmlns:a16="http://schemas.microsoft.com/office/drawing/2014/main" id="{8A3AAC64-73AA-C31F-149A-FAF176466FC3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234566" y="4365249"/>
                <a:ext cx="3829680" cy="308520"/>
              </a:xfrm>
              <a:prstGeom prst="rect">
                <a:avLst/>
              </a:prstGeom>
            </p:spPr>
          </p:pic>
        </mc:Fallback>
      </mc:AlternateContent>
      <p:sp>
        <p:nvSpPr>
          <p:cNvPr id="16" name="הסבר: קו מכופף ללא גבול 15">
            <a:extLst>
              <a:ext uri="{FF2B5EF4-FFF2-40B4-BE49-F238E27FC236}">
                <a16:creationId xmlns:a16="http://schemas.microsoft.com/office/drawing/2014/main" id="{B741F0C1-3EF8-F1BF-1105-99B800B17921}"/>
              </a:ext>
            </a:extLst>
          </p:cNvPr>
          <p:cNvSpPr/>
          <p:nvPr/>
        </p:nvSpPr>
        <p:spPr>
          <a:xfrm>
            <a:off x="2044219" y="4221969"/>
            <a:ext cx="1074388" cy="442855"/>
          </a:xfrm>
          <a:prstGeom prst="callout2">
            <a:avLst>
              <a:gd name="adj1" fmla="val 101341"/>
              <a:gd name="adj2" fmla="val -492"/>
              <a:gd name="adj3" fmla="val 77517"/>
              <a:gd name="adj4" fmla="val 116562"/>
              <a:gd name="adj5" fmla="val 41027"/>
              <a:gd name="adj6" fmla="val 26505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e-IL" dirty="0"/>
              <a:t>טענת נגד </a:t>
            </a:r>
            <a:endParaRPr lang="en-US" dirty="0"/>
          </a:p>
        </p:txBody>
      </p:sp>
      <p:sp>
        <p:nvSpPr>
          <p:cNvPr id="17" name="הסבר: קו מכופף ללא גבול 16">
            <a:extLst>
              <a:ext uri="{FF2B5EF4-FFF2-40B4-BE49-F238E27FC236}">
                <a16:creationId xmlns:a16="http://schemas.microsoft.com/office/drawing/2014/main" id="{994F6551-8E6F-4B2F-5EA9-A49C32986084}"/>
              </a:ext>
            </a:extLst>
          </p:cNvPr>
          <p:cNvSpPr/>
          <p:nvPr/>
        </p:nvSpPr>
        <p:spPr>
          <a:xfrm>
            <a:off x="1830858" y="2723594"/>
            <a:ext cx="1074388" cy="442855"/>
          </a:xfrm>
          <a:prstGeom prst="callout2">
            <a:avLst>
              <a:gd name="adj1" fmla="val 101341"/>
              <a:gd name="adj2" fmla="val -492"/>
              <a:gd name="adj3" fmla="val 77517"/>
              <a:gd name="adj4" fmla="val 116562"/>
              <a:gd name="adj5" fmla="val 41027"/>
              <a:gd name="adj6" fmla="val 26505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e-IL" dirty="0"/>
              <a:t>טענת נגד </a:t>
            </a:r>
            <a:endParaRPr lang="en-US" dirty="0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19" name="דיו 18">
                <a:extLst>
                  <a:ext uri="{FF2B5EF4-FFF2-40B4-BE49-F238E27FC236}">
                    <a16:creationId xmlns:a16="http://schemas.microsoft.com/office/drawing/2014/main" id="{30273BBF-8152-61B3-D26A-E715F64E34F8}"/>
                  </a:ext>
                </a:extLst>
              </p14:cNvPr>
              <p14:cNvContentPartPr/>
              <p14:nvPr/>
            </p14:nvContentPartPr>
            <p14:xfrm>
              <a:off x="3839206" y="2833089"/>
              <a:ext cx="2189160" cy="18720"/>
            </p14:xfrm>
          </p:contentPart>
        </mc:Choice>
        <mc:Fallback>
          <p:pic>
            <p:nvPicPr>
              <p:cNvPr id="19" name="דיו 18">
                <a:extLst>
                  <a:ext uri="{FF2B5EF4-FFF2-40B4-BE49-F238E27FC236}">
                    <a16:creationId xmlns:a16="http://schemas.microsoft.com/office/drawing/2014/main" id="{30273BBF-8152-61B3-D26A-E715F64E34F8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3785566" y="2725089"/>
                <a:ext cx="2296800" cy="234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">
            <p14:nvContentPartPr>
              <p14:cNvPr id="20" name="דיו 19">
                <a:extLst>
                  <a:ext uri="{FF2B5EF4-FFF2-40B4-BE49-F238E27FC236}">
                    <a16:creationId xmlns:a16="http://schemas.microsoft.com/office/drawing/2014/main" id="{15DB3BF7-DB50-9699-B89D-EBD723C9A686}"/>
                  </a:ext>
                </a:extLst>
              </p14:cNvPr>
              <p14:cNvContentPartPr/>
              <p14:nvPr/>
            </p14:nvContentPartPr>
            <p14:xfrm>
              <a:off x="3416206" y="3087969"/>
              <a:ext cx="5531040" cy="92160"/>
            </p14:xfrm>
          </p:contentPart>
        </mc:Choice>
        <mc:Fallback>
          <p:pic>
            <p:nvPicPr>
              <p:cNvPr id="20" name="דיו 19">
                <a:extLst>
                  <a:ext uri="{FF2B5EF4-FFF2-40B4-BE49-F238E27FC236}">
                    <a16:creationId xmlns:a16="http://schemas.microsoft.com/office/drawing/2014/main" id="{15DB3BF7-DB50-9699-B89D-EBD723C9A686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3362566" y="2979969"/>
                <a:ext cx="5638680" cy="307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">
            <p14:nvContentPartPr>
              <p14:cNvPr id="21" name="דיו 20">
                <a:extLst>
                  <a:ext uri="{FF2B5EF4-FFF2-40B4-BE49-F238E27FC236}">
                    <a16:creationId xmlns:a16="http://schemas.microsoft.com/office/drawing/2014/main" id="{07262BC4-2493-7FB1-D946-2D85313A3B3F}"/>
                  </a:ext>
                </a:extLst>
              </p14:cNvPr>
              <p14:cNvContentPartPr/>
              <p14:nvPr/>
            </p14:nvContentPartPr>
            <p14:xfrm>
              <a:off x="5920006" y="3354729"/>
              <a:ext cx="3048120" cy="21600"/>
            </p14:xfrm>
          </p:contentPart>
        </mc:Choice>
        <mc:Fallback>
          <p:pic>
            <p:nvPicPr>
              <p:cNvPr id="21" name="דיו 20">
                <a:extLst>
                  <a:ext uri="{FF2B5EF4-FFF2-40B4-BE49-F238E27FC236}">
                    <a16:creationId xmlns:a16="http://schemas.microsoft.com/office/drawing/2014/main" id="{07262BC4-2493-7FB1-D946-2D85313A3B3F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5866366" y="3246729"/>
                <a:ext cx="3155760" cy="237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3">
            <p14:nvContentPartPr>
              <p14:cNvPr id="22" name="דיו 21">
                <a:extLst>
                  <a:ext uri="{FF2B5EF4-FFF2-40B4-BE49-F238E27FC236}">
                    <a16:creationId xmlns:a16="http://schemas.microsoft.com/office/drawing/2014/main" id="{5C97AC46-D165-B887-6B35-65EF255AFC58}"/>
                  </a:ext>
                </a:extLst>
              </p14:cNvPr>
              <p14:cNvContentPartPr/>
              <p14:nvPr/>
            </p14:nvContentPartPr>
            <p14:xfrm>
              <a:off x="6076966" y="2862609"/>
              <a:ext cx="2855520" cy="198360"/>
            </p14:xfrm>
          </p:contentPart>
        </mc:Choice>
        <mc:Fallback>
          <p:pic>
            <p:nvPicPr>
              <p:cNvPr id="22" name="דיו 21">
                <a:extLst>
                  <a:ext uri="{FF2B5EF4-FFF2-40B4-BE49-F238E27FC236}">
                    <a16:creationId xmlns:a16="http://schemas.microsoft.com/office/drawing/2014/main" id="{5C97AC46-D165-B887-6B35-65EF255AFC58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6023326" y="2754609"/>
                <a:ext cx="2963160" cy="414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9444905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5" name="Rectangle 10">
            <a:extLst>
              <a:ext uri="{FF2B5EF4-FFF2-40B4-BE49-F238E27FC236}">
                <a16:creationId xmlns:a16="http://schemas.microsoft.com/office/drawing/2014/main" id="{7316481C-0A49-4796-812B-0D64F063B7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כותרת 1">
            <a:extLst>
              <a:ext uri="{FF2B5EF4-FFF2-40B4-BE49-F238E27FC236}">
                <a16:creationId xmlns:a16="http://schemas.microsoft.com/office/drawing/2014/main" id="{A1384D03-400E-7D37-A471-0F16298832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9204" y="1176805"/>
            <a:ext cx="5586942" cy="1499616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2600" b="1" dirty="0" err="1">
                <a:solidFill>
                  <a:srgbClr val="4472C4"/>
                </a:solidFill>
              </a:rPr>
              <a:t>לעיתים</a:t>
            </a:r>
            <a:r>
              <a:rPr lang="en-US" sz="2600" b="1" dirty="0">
                <a:solidFill>
                  <a:srgbClr val="4472C4"/>
                </a:solidFill>
              </a:rPr>
              <a:t> </a:t>
            </a:r>
            <a:r>
              <a:rPr lang="en-US" sz="2600" b="1" dirty="0" err="1">
                <a:solidFill>
                  <a:srgbClr val="4472C4"/>
                </a:solidFill>
              </a:rPr>
              <a:t>הכותב</a:t>
            </a:r>
            <a:r>
              <a:rPr lang="en-US" sz="2600" b="1" dirty="0">
                <a:solidFill>
                  <a:srgbClr val="4472C4"/>
                </a:solidFill>
              </a:rPr>
              <a:t> </a:t>
            </a:r>
            <a:r>
              <a:rPr lang="en-US" sz="2600" b="1" dirty="0" err="1">
                <a:solidFill>
                  <a:srgbClr val="4472C4"/>
                </a:solidFill>
              </a:rPr>
              <a:t>לא</a:t>
            </a:r>
            <a:r>
              <a:rPr lang="en-US" sz="2600" b="1" dirty="0">
                <a:solidFill>
                  <a:srgbClr val="4472C4"/>
                </a:solidFill>
              </a:rPr>
              <a:t> </a:t>
            </a:r>
            <a:r>
              <a:rPr lang="en-US" sz="2600" b="1" dirty="0" err="1">
                <a:solidFill>
                  <a:srgbClr val="4472C4"/>
                </a:solidFill>
              </a:rPr>
              <a:t>מסתפק</a:t>
            </a:r>
            <a:r>
              <a:rPr lang="en-US" sz="2600" b="1" dirty="0">
                <a:solidFill>
                  <a:srgbClr val="4472C4"/>
                </a:solidFill>
              </a:rPr>
              <a:t> </a:t>
            </a:r>
            <a:r>
              <a:rPr lang="en-US" sz="2600" b="1" dirty="0" err="1">
                <a:solidFill>
                  <a:srgbClr val="4472C4"/>
                </a:solidFill>
              </a:rPr>
              <a:t>בהצגת</a:t>
            </a:r>
            <a:r>
              <a:rPr lang="en-US" sz="2600" b="1" dirty="0">
                <a:solidFill>
                  <a:srgbClr val="4472C4"/>
                </a:solidFill>
              </a:rPr>
              <a:t> </a:t>
            </a:r>
            <a:r>
              <a:rPr lang="en-US" sz="2600" b="1" dirty="0" err="1">
                <a:solidFill>
                  <a:srgbClr val="4472C4"/>
                </a:solidFill>
              </a:rPr>
              <a:t>טענת</a:t>
            </a:r>
            <a:r>
              <a:rPr lang="en-US" sz="2600" b="1" dirty="0">
                <a:solidFill>
                  <a:srgbClr val="4472C4"/>
                </a:solidFill>
              </a:rPr>
              <a:t> </a:t>
            </a:r>
            <a:r>
              <a:rPr lang="en-US" sz="2600" b="1" dirty="0" err="1">
                <a:solidFill>
                  <a:srgbClr val="4472C4"/>
                </a:solidFill>
              </a:rPr>
              <a:t>הנגד</a:t>
            </a:r>
            <a:r>
              <a:rPr lang="en-US" sz="2600" b="1" dirty="0">
                <a:solidFill>
                  <a:srgbClr val="4472C4"/>
                </a:solidFill>
              </a:rPr>
              <a:t> </a:t>
            </a:r>
            <a:r>
              <a:rPr lang="en-US" sz="2600" b="1" dirty="0" err="1">
                <a:solidFill>
                  <a:srgbClr val="4472C4"/>
                </a:solidFill>
              </a:rPr>
              <a:t>אלא</a:t>
            </a:r>
            <a:r>
              <a:rPr lang="en-US" sz="2600" b="1" dirty="0">
                <a:solidFill>
                  <a:srgbClr val="4472C4"/>
                </a:solidFill>
              </a:rPr>
              <a:t> גם </a:t>
            </a:r>
            <a:r>
              <a:rPr lang="en-US" sz="2600" b="1" dirty="0" err="1">
                <a:solidFill>
                  <a:srgbClr val="4472C4"/>
                </a:solidFill>
              </a:rPr>
              <a:t>מתווכח</a:t>
            </a:r>
            <a:r>
              <a:rPr lang="en-US" sz="2600" b="1" dirty="0">
                <a:solidFill>
                  <a:srgbClr val="4472C4"/>
                </a:solidFill>
              </a:rPr>
              <a:t> </a:t>
            </a:r>
            <a:r>
              <a:rPr lang="en-US" sz="2600" b="1" dirty="0" err="1">
                <a:solidFill>
                  <a:srgbClr val="4472C4"/>
                </a:solidFill>
              </a:rPr>
              <a:t>איתה</a:t>
            </a:r>
            <a:r>
              <a:rPr lang="en-US" sz="2600" b="1" dirty="0">
                <a:solidFill>
                  <a:srgbClr val="4472C4"/>
                </a:solidFill>
              </a:rPr>
              <a:t>, </a:t>
            </a:r>
            <a:r>
              <a:rPr lang="en-US" sz="2600" b="1" dirty="0" err="1">
                <a:solidFill>
                  <a:srgbClr val="4472C4"/>
                </a:solidFill>
              </a:rPr>
              <a:t>כלומר</a:t>
            </a:r>
            <a:r>
              <a:rPr lang="en-US" sz="2600" b="1" dirty="0">
                <a:solidFill>
                  <a:srgbClr val="4472C4"/>
                </a:solidFill>
              </a:rPr>
              <a:t> </a:t>
            </a:r>
            <a:r>
              <a:rPr lang="en-US" sz="2600" b="1" dirty="0" err="1">
                <a:solidFill>
                  <a:srgbClr val="4472C4"/>
                </a:solidFill>
              </a:rPr>
              <a:t>מפריך</a:t>
            </a:r>
            <a:r>
              <a:rPr lang="en-US" sz="2600" b="1" dirty="0">
                <a:solidFill>
                  <a:srgbClr val="4472C4"/>
                </a:solidFill>
              </a:rPr>
              <a:t> </a:t>
            </a:r>
            <a:r>
              <a:rPr lang="en-US" sz="2600" b="1" dirty="0" err="1">
                <a:solidFill>
                  <a:srgbClr val="4472C4"/>
                </a:solidFill>
              </a:rPr>
              <a:t>אותה</a:t>
            </a:r>
            <a:r>
              <a:rPr lang="en-US" sz="2600" b="1" dirty="0">
                <a:solidFill>
                  <a:srgbClr val="4472C4"/>
                </a:solidFill>
              </a:rPr>
              <a:t> </a:t>
            </a:r>
          </a:p>
        </p:txBody>
      </p:sp>
      <p:sp>
        <p:nvSpPr>
          <p:cNvPr id="46" name="Rectangle 12">
            <a:extLst>
              <a:ext uri="{FF2B5EF4-FFF2-40B4-BE49-F238E27FC236}">
                <a16:creationId xmlns:a16="http://schemas.microsoft.com/office/drawing/2014/main" id="{A5271697-90F1-4A23-8EF2-0179F2EAFA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1"/>
            <a:ext cx="606972" cy="3233984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7" name="Group 14">
            <a:extLst>
              <a:ext uri="{FF2B5EF4-FFF2-40B4-BE49-F238E27FC236}">
                <a16:creationId xmlns:a16="http://schemas.microsoft.com/office/drawing/2014/main" id="{1F49CE81-B2F4-47B2-9D4A-886DCE0A84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88720" y="73152"/>
            <a:ext cx="1178966" cy="232963"/>
            <a:chOff x="7763256" y="73152"/>
            <a:chExt cx="1178966" cy="232963"/>
          </a:xfrm>
        </p:grpSpPr>
        <p:sp>
          <p:nvSpPr>
            <p:cNvPr id="16" name="Rectangle 64">
              <a:extLst>
                <a:ext uri="{FF2B5EF4-FFF2-40B4-BE49-F238E27FC236}">
                  <a16:creationId xmlns:a16="http://schemas.microsoft.com/office/drawing/2014/main" id="{4BE32177-3EAD-42DA-997C-8DAE1BFEE5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263077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66">
              <a:extLst>
                <a:ext uri="{FF2B5EF4-FFF2-40B4-BE49-F238E27FC236}">
                  <a16:creationId xmlns:a16="http://schemas.microsoft.com/office/drawing/2014/main" id="{A0DEE160-9825-4DB5-8188-911AC13EA76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263077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64">
              <a:extLst>
                <a:ext uri="{FF2B5EF4-FFF2-40B4-BE49-F238E27FC236}">
                  <a16:creationId xmlns:a16="http://schemas.microsoft.com/office/drawing/2014/main" id="{9C5FEDB5-0AEE-40E4-9CA6-6718B956D9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138122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 66">
              <a:extLst>
                <a:ext uri="{FF2B5EF4-FFF2-40B4-BE49-F238E27FC236}">
                  <a16:creationId xmlns:a16="http://schemas.microsoft.com/office/drawing/2014/main" id="{1A11DF2D-1D4B-45DA-906B-2A1F84C996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138122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64">
              <a:extLst>
                <a:ext uri="{FF2B5EF4-FFF2-40B4-BE49-F238E27FC236}">
                  <a16:creationId xmlns:a16="http://schemas.microsoft.com/office/drawing/2014/main" id="{B6A5BAC0-9806-4124-A584-7F924A6589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013167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ectangle 66">
              <a:extLst>
                <a:ext uri="{FF2B5EF4-FFF2-40B4-BE49-F238E27FC236}">
                  <a16:creationId xmlns:a16="http://schemas.microsoft.com/office/drawing/2014/main" id="{A8F6BFA3-38BE-4F0A-94D9-EF0E6EA01A0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013167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64">
              <a:extLst>
                <a:ext uri="{FF2B5EF4-FFF2-40B4-BE49-F238E27FC236}">
                  <a16:creationId xmlns:a16="http://schemas.microsoft.com/office/drawing/2014/main" id="{BE6BCF21-959F-419E-BCA4-B20AF92EF4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888211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Rectangle 66">
              <a:extLst>
                <a:ext uri="{FF2B5EF4-FFF2-40B4-BE49-F238E27FC236}">
                  <a16:creationId xmlns:a16="http://schemas.microsoft.com/office/drawing/2014/main" id="{54B6E037-E222-42EB-9AEB-C45EF2090A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888211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ectangle 64">
              <a:extLst>
                <a:ext uri="{FF2B5EF4-FFF2-40B4-BE49-F238E27FC236}">
                  <a16:creationId xmlns:a16="http://schemas.microsoft.com/office/drawing/2014/main" id="{A0494426-372E-42B8-87E1-170F1B5969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763256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Rectangle 66">
              <a:extLst>
                <a:ext uri="{FF2B5EF4-FFF2-40B4-BE49-F238E27FC236}">
                  <a16:creationId xmlns:a16="http://schemas.microsoft.com/office/drawing/2014/main" id="{14DB5AB5-5D73-4375-8CF4-DF4B7A5D7F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763256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Rectangle 64">
              <a:extLst>
                <a:ext uri="{FF2B5EF4-FFF2-40B4-BE49-F238E27FC236}">
                  <a16:creationId xmlns:a16="http://schemas.microsoft.com/office/drawing/2014/main" id="{009B2A6E-6D36-4A9A-AFAA-CF4D8591470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887854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Rectangle 66">
              <a:extLst>
                <a:ext uri="{FF2B5EF4-FFF2-40B4-BE49-F238E27FC236}">
                  <a16:creationId xmlns:a16="http://schemas.microsoft.com/office/drawing/2014/main" id="{85DC0718-B29F-47A6-931F-F0EF9FA995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887854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Rectangle 64">
              <a:extLst>
                <a:ext uri="{FF2B5EF4-FFF2-40B4-BE49-F238E27FC236}">
                  <a16:creationId xmlns:a16="http://schemas.microsoft.com/office/drawing/2014/main" id="{AAED958D-AFCC-4BEF-818A-EFF7E41D17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762899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Rectangle 66">
              <a:extLst>
                <a:ext uri="{FF2B5EF4-FFF2-40B4-BE49-F238E27FC236}">
                  <a16:creationId xmlns:a16="http://schemas.microsoft.com/office/drawing/2014/main" id="{C216DD5A-D1AE-429E-937E-456A50345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762899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Rectangle 64">
              <a:extLst>
                <a:ext uri="{FF2B5EF4-FFF2-40B4-BE49-F238E27FC236}">
                  <a16:creationId xmlns:a16="http://schemas.microsoft.com/office/drawing/2014/main" id="{A845B253-9DEE-45AC-AADA-FAA6812C39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637944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Rectangle 66">
              <a:extLst>
                <a:ext uri="{FF2B5EF4-FFF2-40B4-BE49-F238E27FC236}">
                  <a16:creationId xmlns:a16="http://schemas.microsoft.com/office/drawing/2014/main" id="{CE7B6CBF-757B-4B55-84CB-062B712D38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637944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Rectangle 64">
              <a:extLst>
                <a:ext uri="{FF2B5EF4-FFF2-40B4-BE49-F238E27FC236}">
                  <a16:creationId xmlns:a16="http://schemas.microsoft.com/office/drawing/2014/main" id="{2CC28C7A-EF33-43D3-90CD-DCAC92546A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512988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Rectangle 66">
              <a:extLst>
                <a:ext uri="{FF2B5EF4-FFF2-40B4-BE49-F238E27FC236}">
                  <a16:creationId xmlns:a16="http://schemas.microsoft.com/office/drawing/2014/main" id="{BC0C9DCF-F15B-4B7A-A16B-37B4335E6B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512988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Rectangle 64">
              <a:extLst>
                <a:ext uri="{FF2B5EF4-FFF2-40B4-BE49-F238E27FC236}">
                  <a16:creationId xmlns:a16="http://schemas.microsoft.com/office/drawing/2014/main" id="{94991FD1-406A-4958-87D4-8DFA9FEA4C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388033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Rectangle 66">
              <a:extLst>
                <a:ext uri="{FF2B5EF4-FFF2-40B4-BE49-F238E27FC236}">
                  <a16:creationId xmlns:a16="http://schemas.microsoft.com/office/drawing/2014/main" id="{5CD32F69-27AD-4088-877C-E2A40F8B07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388033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6" name="Picture 12" descr="לידיעת הנוסעים: היכן באירופה לא כדאי לכם לשתות מים מהברז | כלכליסט">
            <a:extLst>
              <a:ext uri="{FF2B5EF4-FFF2-40B4-BE49-F238E27FC236}">
                <a16:creationId xmlns:a16="http://schemas.microsoft.com/office/drawing/2014/main" id="{FC5B493E-AFEE-3378-C260-881BF5C2FE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479837" y="241468"/>
            <a:ext cx="5586942" cy="2793471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8" name="Rectangle 36">
            <a:extLst>
              <a:ext uri="{FF2B5EF4-FFF2-40B4-BE49-F238E27FC236}">
                <a16:creationId xmlns:a16="http://schemas.microsoft.com/office/drawing/2014/main" id="{D9F5512A-48E1-4C07-B75E-3CCC517B68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3233984"/>
            <a:ext cx="606972" cy="362401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10" descr="מי מודיעין עילית אסורים לשתיה | ערוץ ７">
            <a:extLst>
              <a:ext uri="{FF2B5EF4-FFF2-40B4-BE49-F238E27FC236}">
                <a16:creationId xmlns:a16="http://schemas.microsoft.com/office/drawing/2014/main" id="{C5321EB0-69F1-C0D9-1606-B33067DBD9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49204" y="3382936"/>
            <a:ext cx="5586942" cy="3321446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תמונה 3" descr="תמונה שמכילה טקסט&#10;&#10;התיאור נוצר באופן אוטומטי">
            <a:extLst>
              <a:ext uri="{FF2B5EF4-FFF2-40B4-BE49-F238E27FC236}">
                <a16:creationId xmlns:a16="http://schemas.microsoft.com/office/drawing/2014/main" id="{4357A293-5A9B-B8BB-63F8-B0553954E6B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79838" y="3625973"/>
            <a:ext cx="5586942" cy="2835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78726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0" name="Rectangle 41">
            <a:extLst>
              <a:ext uri="{FF2B5EF4-FFF2-40B4-BE49-F238E27FC236}">
                <a16:creationId xmlns:a16="http://schemas.microsoft.com/office/drawing/2014/main" id="{A3363022-C969-41E9-8EB2-E4C94908C1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91695" cy="685202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ectangle 43">
            <a:extLst>
              <a:ext uri="{FF2B5EF4-FFF2-40B4-BE49-F238E27FC236}">
                <a16:creationId xmlns:a16="http://schemas.microsoft.com/office/drawing/2014/main" id="{8D1AD6B3-BE88-4CEB-BA17-790657CC47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כותרת 1">
            <a:extLst>
              <a:ext uri="{FF2B5EF4-FFF2-40B4-BE49-F238E27FC236}">
                <a16:creationId xmlns:a16="http://schemas.microsoft.com/office/drawing/2014/main" id="{5BB83620-3992-EAF9-1900-77050C3F4B6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90662" y="4267832"/>
            <a:ext cx="4805996" cy="1297115"/>
          </a:xfrm>
        </p:spPr>
        <p:txBody>
          <a:bodyPr anchor="t">
            <a:normAutofit/>
          </a:bodyPr>
          <a:lstStyle/>
          <a:p>
            <a:r>
              <a:rPr lang="he-IL" sz="4000" dirty="0">
                <a:solidFill>
                  <a:schemeClr val="tx2"/>
                </a:solidFill>
                <a:hlinkClick r:id="rId2"/>
              </a:rPr>
              <a:t>הדגמה של רכיבי הטיעון במאמר</a:t>
            </a:r>
            <a:endParaRPr lang="en-US" sz="4000" dirty="0">
              <a:solidFill>
                <a:schemeClr val="tx2"/>
              </a:solidFill>
            </a:endParaRPr>
          </a:p>
        </p:txBody>
      </p:sp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6A696AC4-1980-9FA8-58CB-817BDB1C37F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590966" y="3428999"/>
            <a:ext cx="4805691" cy="838831"/>
          </a:xfrm>
        </p:spPr>
        <p:txBody>
          <a:bodyPr anchor="b">
            <a:normAutofit/>
          </a:bodyPr>
          <a:lstStyle/>
          <a:p>
            <a:pPr algn="l"/>
            <a:r>
              <a:rPr lang="he-IL" sz="2000">
                <a:solidFill>
                  <a:schemeClr val="tx2"/>
                </a:solidFill>
              </a:rPr>
              <a:t>(עמודים 1-2)</a:t>
            </a:r>
            <a:endParaRPr lang="en-US" sz="2000">
              <a:solidFill>
                <a:schemeClr val="tx2"/>
              </a:solidFill>
            </a:endParaRPr>
          </a:p>
        </p:txBody>
      </p:sp>
      <p:pic>
        <p:nvPicPr>
          <p:cNvPr id="39" name="Graphic 38" descr="מורה">
            <a:extLst>
              <a:ext uri="{FF2B5EF4-FFF2-40B4-BE49-F238E27FC236}">
                <a16:creationId xmlns:a16="http://schemas.microsoft.com/office/drawing/2014/main" id="{8AC97CB4-EA4B-F0B0-5156-FF2264C6E92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40470" y="1815320"/>
            <a:ext cx="4141760" cy="4141760"/>
          </a:xfrm>
          <a:custGeom>
            <a:avLst/>
            <a:gdLst/>
            <a:ahLst/>
            <a:cxnLst/>
            <a:rect l="l" t="t" r="r" b="b"/>
            <a:pathLst>
              <a:path w="4141760" h="4377846">
                <a:moveTo>
                  <a:pt x="0" y="0"/>
                </a:moveTo>
                <a:lnTo>
                  <a:pt x="4141760" y="0"/>
                </a:lnTo>
                <a:lnTo>
                  <a:pt x="4141760" y="4377846"/>
                </a:lnTo>
                <a:lnTo>
                  <a:pt x="0" y="4377846"/>
                </a:lnTo>
                <a:close/>
              </a:path>
            </a:pathLst>
          </a:custGeom>
        </p:spPr>
      </p:pic>
      <p:grpSp>
        <p:nvGrpSpPr>
          <p:cNvPr id="52" name="Group 45">
            <a:extLst>
              <a:ext uri="{FF2B5EF4-FFF2-40B4-BE49-F238E27FC236}">
                <a16:creationId xmlns:a16="http://schemas.microsoft.com/office/drawing/2014/main" id="{89D1390B-7E13-4B4F-9CB2-391063412E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4253" y="-5977"/>
            <a:ext cx="6238675" cy="6863979"/>
            <a:chOff x="305" y="-5977"/>
            <a:chExt cx="6238675" cy="6863979"/>
          </a:xfrm>
        </p:grpSpPr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9E720206-AA49-4786-A932-A2650DE091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305" y="34854"/>
              <a:ext cx="6028697" cy="6817170"/>
            </a:xfrm>
            <a:custGeom>
              <a:avLst/>
              <a:gdLst>
                <a:gd name="connsiteX0" fmla="*/ 6028697 w 6028697"/>
                <a:gd name="connsiteY0" fmla="*/ 6155323 h 6817170"/>
                <a:gd name="connsiteX1" fmla="*/ 6028697 w 6028697"/>
                <a:gd name="connsiteY1" fmla="*/ 6817170 h 6817170"/>
                <a:gd name="connsiteX2" fmla="*/ 5157862 w 6028697"/>
                <a:gd name="connsiteY2" fmla="*/ 6817170 h 6817170"/>
                <a:gd name="connsiteX3" fmla="*/ 5347156 w 6028697"/>
                <a:gd name="connsiteY3" fmla="*/ 6687553 h 6817170"/>
                <a:gd name="connsiteX4" fmla="*/ 5487470 w 6028697"/>
                <a:gd name="connsiteY4" fmla="*/ 6581714 h 6817170"/>
                <a:gd name="connsiteX5" fmla="*/ 5627642 w 6028697"/>
                <a:gd name="connsiteY5" fmla="*/ 6472328 h 6817170"/>
                <a:gd name="connsiteX6" fmla="*/ 5911392 w 6028697"/>
                <a:gd name="connsiteY6" fmla="*/ 6245328 h 6817170"/>
                <a:gd name="connsiteX7" fmla="*/ 4481066 w 6028697"/>
                <a:gd name="connsiteY7" fmla="*/ 478 h 6817170"/>
                <a:gd name="connsiteX8" fmla="*/ 4672258 w 6028697"/>
                <a:gd name="connsiteY8" fmla="*/ 7519 h 6817170"/>
                <a:gd name="connsiteX9" fmla="*/ 5429869 w 6028697"/>
                <a:gd name="connsiteY9" fmla="*/ 125134 h 6817170"/>
                <a:gd name="connsiteX10" fmla="*/ 5976319 w 6028697"/>
                <a:gd name="connsiteY10" fmla="*/ 314893 h 6817170"/>
                <a:gd name="connsiteX11" fmla="*/ 6028697 w 6028697"/>
                <a:gd name="connsiteY11" fmla="*/ 339901 h 6817170"/>
                <a:gd name="connsiteX12" fmla="*/ 6028697 w 6028697"/>
                <a:gd name="connsiteY12" fmla="*/ 732458 h 6817170"/>
                <a:gd name="connsiteX13" fmla="*/ 5990985 w 6028697"/>
                <a:gd name="connsiteY13" fmla="*/ 712211 h 6817170"/>
                <a:gd name="connsiteX14" fmla="*/ 5341339 w 6028697"/>
                <a:gd name="connsiteY14" fmla="*/ 475281 h 6817170"/>
                <a:gd name="connsiteX15" fmla="*/ 4651969 w 6028697"/>
                <a:gd name="connsiteY15" fmla="*/ 377104 h 6817170"/>
                <a:gd name="connsiteX16" fmla="*/ 3953093 w 6028697"/>
                <a:gd name="connsiteY16" fmla="*/ 402498 h 6817170"/>
                <a:gd name="connsiteX17" fmla="*/ 3267413 w 6028697"/>
                <a:gd name="connsiteY17" fmla="*/ 546643 h 6817170"/>
                <a:gd name="connsiteX18" fmla="*/ 1439498 w 6028697"/>
                <a:gd name="connsiteY18" fmla="*/ 1568141 h 6817170"/>
                <a:gd name="connsiteX19" fmla="*/ 960671 w 6028697"/>
                <a:gd name="connsiteY19" fmla="*/ 2082013 h 6817170"/>
                <a:gd name="connsiteX20" fmla="*/ 581866 w 6028697"/>
                <a:gd name="connsiteY20" fmla="*/ 2672638 h 6817170"/>
                <a:gd name="connsiteX21" fmla="*/ 324789 w 6028697"/>
                <a:gd name="connsiteY21" fmla="*/ 3325262 h 6817170"/>
                <a:gd name="connsiteX22" fmla="*/ 231151 w 6028697"/>
                <a:gd name="connsiteY22" fmla="*/ 4022292 h 6817170"/>
                <a:gd name="connsiteX23" fmla="*/ 270592 w 6028697"/>
                <a:gd name="connsiteY23" fmla="*/ 4362792 h 6817170"/>
                <a:gd name="connsiteX24" fmla="*/ 387213 w 6028697"/>
                <a:gd name="connsiteY24" fmla="*/ 4681585 h 6817170"/>
                <a:gd name="connsiteX25" fmla="*/ 468507 w 6028697"/>
                <a:gd name="connsiteY25" fmla="*/ 4831546 h 6817170"/>
                <a:gd name="connsiteX26" fmla="*/ 561862 w 6028697"/>
                <a:gd name="connsiteY26" fmla="*/ 4976826 h 6817170"/>
                <a:gd name="connsiteX27" fmla="*/ 777511 w 6028697"/>
                <a:gd name="connsiteY27" fmla="*/ 5257597 h 6817170"/>
                <a:gd name="connsiteX28" fmla="*/ 1010895 w 6028697"/>
                <a:gd name="connsiteY28" fmla="*/ 5540494 h 6817170"/>
                <a:gd name="connsiteX29" fmla="*/ 1126948 w 6028697"/>
                <a:gd name="connsiteY29" fmla="*/ 5688186 h 6817170"/>
                <a:gd name="connsiteX30" fmla="*/ 1182706 w 6028697"/>
                <a:gd name="connsiteY30" fmla="*/ 5760543 h 6817170"/>
                <a:gd name="connsiteX31" fmla="*/ 1237327 w 6028697"/>
                <a:gd name="connsiteY31" fmla="*/ 5830060 h 6817170"/>
                <a:gd name="connsiteX32" fmla="*/ 1706649 w 6028697"/>
                <a:gd name="connsiteY32" fmla="*/ 6342797 h 6817170"/>
                <a:gd name="connsiteX33" fmla="*/ 1956207 w 6028697"/>
                <a:gd name="connsiteY33" fmla="*/ 6573484 h 6817170"/>
                <a:gd name="connsiteX34" fmla="*/ 2217681 w 6028697"/>
                <a:gd name="connsiteY34" fmla="*/ 6786297 h 6817170"/>
                <a:gd name="connsiteX35" fmla="*/ 2260820 w 6028697"/>
                <a:gd name="connsiteY35" fmla="*/ 6817170 h 6817170"/>
                <a:gd name="connsiteX36" fmla="*/ 1429497 w 6028697"/>
                <a:gd name="connsiteY36" fmla="*/ 6817170 h 6817170"/>
                <a:gd name="connsiteX37" fmla="*/ 1327275 w 6028697"/>
                <a:gd name="connsiteY37" fmla="*/ 6713800 h 6817170"/>
                <a:gd name="connsiteX38" fmla="*/ 1080556 w 6028697"/>
                <a:gd name="connsiteY38" fmla="*/ 6414443 h 6817170"/>
                <a:gd name="connsiteX39" fmla="*/ 865189 w 6028697"/>
                <a:gd name="connsiteY39" fmla="*/ 6097496 h 6817170"/>
                <a:gd name="connsiteX40" fmla="*/ 814823 w 6028697"/>
                <a:gd name="connsiteY40" fmla="*/ 6016911 h 6817170"/>
                <a:gd name="connsiteX41" fmla="*/ 766729 w 6028697"/>
                <a:gd name="connsiteY41" fmla="*/ 5938453 h 6817170"/>
                <a:gd name="connsiteX42" fmla="*/ 671672 w 6028697"/>
                <a:gd name="connsiteY42" fmla="*/ 5786648 h 6817170"/>
                <a:gd name="connsiteX43" fmla="*/ 474608 w 6028697"/>
                <a:gd name="connsiteY43" fmla="*/ 5474664 h 6817170"/>
                <a:gd name="connsiteX44" fmla="*/ 282652 w 6028697"/>
                <a:gd name="connsiteY44" fmla="*/ 5146508 h 6817170"/>
                <a:gd name="connsiteX45" fmla="*/ 196108 w 6028697"/>
                <a:gd name="connsiteY45" fmla="*/ 4972712 h 6817170"/>
                <a:gd name="connsiteX46" fmla="*/ 122474 w 6028697"/>
                <a:gd name="connsiteY46" fmla="*/ 4791821 h 6817170"/>
                <a:gd name="connsiteX47" fmla="*/ 65724 w 6028697"/>
                <a:gd name="connsiteY47" fmla="*/ 4603129 h 6817170"/>
                <a:gd name="connsiteX48" fmla="*/ 44727 w 6028697"/>
                <a:gd name="connsiteY48" fmla="*/ 4506937 h 6817170"/>
                <a:gd name="connsiteX49" fmla="*/ 35505 w 6028697"/>
                <a:gd name="connsiteY49" fmla="*/ 4458699 h 6817170"/>
                <a:gd name="connsiteX50" fmla="*/ 27845 w 6028697"/>
                <a:gd name="connsiteY50" fmla="*/ 4410320 h 6817170"/>
                <a:gd name="connsiteX51" fmla="*/ 37 w 6028697"/>
                <a:gd name="connsiteY51" fmla="*/ 4022292 h 6817170"/>
                <a:gd name="connsiteX52" fmla="*/ 78777 w 6028697"/>
                <a:gd name="connsiteY52" fmla="*/ 3267236 h 6817170"/>
                <a:gd name="connsiteX53" fmla="*/ 315424 w 6028697"/>
                <a:gd name="connsiteY53" fmla="*/ 2543673 h 6817170"/>
                <a:gd name="connsiteX54" fmla="*/ 1202710 w 6028697"/>
                <a:gd name="connsiteY54" fmla="*/ 1314895 h 6817170"/>
                <a:gd name="connsiteX55" fmla="*/ 1791065 w 6028697"/>
                <a:gd name="connsiteY55" fmla="*/ 833514 h 6817170"/>
                <a:gd name="connsiteX56" fmla="*/ 3908404 w 6028697"/>
                <a:gd name="connsiteY56" fmla="*/ 29794 h 6817170"/>
                <a:gd name="connsiteX57" fmla="*/ 4481066 w 6028697"/>
                <a:gd name="connsiteY57" fmla="*/ 478 h 68171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</a:cxnLst>
              <a:rect l="l" t="t" r="r" b="b"/>
              <a:pathLst>
                <a:path w="6028697" h="6817170">
                  <a:moveTo>
                    <a:pt x="6028697" y="6155323"/>
                  </a:moveTo>
                  <a:lnTo>
                    <a:pt x="6028697" y="6817170"/>
                  </a:lnTo>
                  <a:lnTo>
                    <a:pt x="5157862" y="6817170"/>
                  </a:lnTo>
                  <a:lnTo>
                    <a:pt x="5347156" y="6687553"/>
                  </a:lnTo>
                  <a:cubicBezTo>
                    <a:pt x="5394117" y="6653219"/>
                    <a:pt x="5440793" y="6617608"/>
                    <a:pt x="5487470" y="6581714"/>
                  </a:cubicBezTo>
                  <a:cubicBezTo>
                    <a:pt x="5534147" y="6545820"/>
                    <a:pt x="5580966" y="6509358"/>
                    <a:pt x="5627642" y="6472328"/>
                  </a:cubicBezTo>
                  <a:lnTo>
                    <a:pt x="5911392" y="6245328"/>
                  </a:lnTo>
                  <a:close/>
                  <a:moveTo>
                    <a:pt x="4481066" y="478"/>
                  </a:moveTo>
                  <a:cubicBezTo>
                    <a:pt x="4544817" y="1422"/>
                    <a:pt x="4608563" y="3769"/>
                    <a:pt x="4672258" y="7519"/>
                  </a:cubicBezTo>
                  <a:cubicBezTo>
                    <a:pt x="4927973" y="22364"/>
                    <a:pt x="5181687" y="61751"/>
                    <a:pt x="5429869" y="125134"/>
                  </a:cubicBezTo>
                  <a:cubicBezTo>
                    <a:pt x="5617090" y="173104"/>
                    <a:pt x="5799867" y="236595"/>
                    <a:pt x="5976319" y="314893"/>
                  </a:cubicBezTo>
                  <a:lnTo>
                    <a:pt x="6028697" y="339901"/>
                  </a:lnTo>
                  <a:lnTo>
                    <a:pt x="6028697" y="732458"/>
                  </a:lnTo>
                  <a:lnTo>
                    <a:pt x="5990985" y="712211"/>
                  </a:lnTo>
                  <a:cubicBezTo>
                    <a:pt x="5783917" y="609342"/>
                    <a:pt x="5566013" y="529876"/>
                    <a:pt x="5341339" y="475281"/>
                  </a:cubicBezTo>
                  <a:cubicBezTo>
                    <a:pt x="5115233" y="420503"/>
                    <a:pt x="4884375" y="387624"/>
                    <a:pt x="4651969" y="377104"/>
                  </a:cubicBezTo>
                  <a:cubicBezTo>
                    <a:pt x="4418713" y="365171"/>
                    <a:pt x="4184861" y="373670"/>
                    <a:pt x="3953093" y="402498"/>
                  </a:cubicBezTo>
                  <a:cubicBezTo>
                    <a:pt x="3721001" y="431832"/>
                    <a:pt x="3491675" y="480040"/>
                    <a:pt x="3267413" y="546643"/>
                  </a:cubicBezTo>
                  <a:cubicBezTo>
                    <a:pt x="2591323" y="750761"/>
                    <a:pt x="1967642" y="1099289"/>
                    <a:pt x="1439498" y="1568141"/>
                  </a:cubicBezTo>
                  <a:cubicBezTo>
                    <a:pt x="1265589" y="1725523"/>
                    <a:pt x="1105393" y="1897434"/>
                    <a:pt x="960671" y="2082013"/>
                  </a:cubicBezTo>
                  <a:cubicBezTo>
                    <a:pt x="815775" y="2266294"/>
                    <a:pt x="688923" y="2464081"/>
                    <a:pt x="581866" y="2672638"/>
                  </a:cubicBezTo>
                  <a:cubicBezTo>
                    <a:pt x="473765" y="2880669"/>
                    <a:pt x="387610" y="3099397"/>
                    <a:pt x="324789" y="3325262"/>
                  </a:cubicBezTo>
                  <a:cubicBezTo>
                    <a:pt x="262714" y="3552403"/>
                    <a:pt x="231223" y="3786822"/>
                    <a:pt x="231151" y="4022292"/>
                  </a:cubicBezTo>
                  <a:cubicBezTo>
                    <a:pt x="231413" y="4136912"/>
                    <a:pt x="244645" y="4251136"/>
                    <a:pt x="270592" y="4362792"/>
                  </a:cubicBezTo>
                  <a:cubicBezTo>
                    <a:pt x="297885" y="4472943"/>
                    <a:pt x="336983" y="4579833"/>
                    <a:pt x="387213" y="4681585"/>
                  </a:cubicBezTo>
                  <a:cubicBezTo>
                    <a:pt x="412042" y="4732517"/>
                    <a:pt x="439423" y="4782457"/>
                    <a:pt x="468507" y="4831546"/>
                  </a:cubicBezTo>
                  <a:cubicBezTo>
                    <a:pt x="497591" y="4880636"/>
                    <a:pt x="529230" y="4929015"/>
                    <a:pt x="561862" y="4976826"/>
                  </a:cubicBezTo>
                  <a:cubicBezTo>
                    <a:pt x="627975" y="5072166"/>
                    <a:pt x="701466" y="5164668"/>
                    <a:pt x="777511" y="5257597"/>
                  </a:cubicBezTo>
                  <a:cubicBezTo>
                    <a:pt x="853556" y="5350524"/>
                    <a:pt x="933574" y="5443594"/>
                    <a:pt x="1010895" y="5540494"/>
                  </a:cubicBezTo>
                  <a:cubicBezTo>
                    <a:pt x="1049957" y="5588732"/>
                    <a:pt x="1088642" y="5637963"/>
                    <a:pt x="1126948" y="5688186"/>
                  </a:cubicBezTo>
                  <a:lnTo>
                    <a:pt x="1182706" y="5760543"/>
                  </a:lnTo>
                  <a:cubicBezTo>
                    <a:pt x="1201007" y="5783669"/>
                    <a:pt x="1218458" y="5807503"/>
                    <a:pt x="1237327" y="5830060"/>
                  </a:cubicBezTo>
                  <a:cubicBezTo>
                    <a:pt x="1383714" y="6009916"/>
                    <a:pt x="1540413" y="6181116"/>
                    <a:pt x="1706649" y="6342797"/>
                  </a:cubicBezTo>
                  <a:cubicBezTo>
                    <a:pt x="1788084" y="6422531"/>
                    <a:pt x="1871265" y="6499427"/>
                    <a:pt x="1956207" y="6573484"/>
                  </a:cubicBezTo>
                  <a:cubicBezTo>
                    <a:pt x="2041332" y="6647402"/>
                    <a:pt x="2127733" y="6718907"/>
                    <a:pt x="2217681" y="6786297"/>
                  </a:cubicBezTo>
                  <a:lnTo>
                    <a:pt x="2260820" y="6817170"/>
                  </a:lnTo>
                  <a:lnTo>
                    <a:pt x="1429497" y="6817170"/>
                  </a:lnTo>
                  <a:lnTo>
                    <a:pt x="1327275" y="6713800"/>
                  </a:lnTo>
                  <a:cubicBezTo>
                    <a:pt x="1239186" y="6618984"/>
                    <a:pt x="1156797" y="6519019"/>
                    <a:pt x="1080556" y="6414443"/>
                  </a:cubicBezTo>
                  <a:cubicBezTo>
                    <a:pt x="1004653" y="6310734"/>
                    <a:pt x="932439" y="6205177"/>
                    <a:pt x="865189" y="6097496"/>
                  </a:cubicBezTo>
                  <a:cubicBezTo>
                    <a:pt x="847881" y="6070823"/>
                    <a:pt x="831565" y="6043725"/>
                    <a:pt x="814823" y="6016911"/>
                  </a:cubicBezTo>
                  <a:lnTo>
                    <a:pt x="766729" y="5938453"/>
                  </a:lnTo>
                  <a:cubicBezTo>
                    <a:pt x="735941" y="5887947"/>
                    <a:pt x="703878" y="5837581"/>
                    <a:pt x="671672" y="5786648"/>
                  </a:cubicBezTo>
                  <a:lnTo>
                    <a:pt x="474608" y="5474664"/>
                  </a:lnTo>
                  <a:cubicBezTo>
                    <a:pt x="408778" y="5368968"/>
                    <a:pt x="343516" y="5260008"/>
                    <a:pt x="282652" y="5146508"/>
                  </a:cubicBezTo>
                  <a:cubicBezTo>
                    <a:pt x="252290" y="5089759"/>
                    <a:pt x="223065" y="5032015"/>
                    <a:pt x="196108" y="4972712"/>
                  </a:cubicBezTo>
                  <a:cubicBezTo>
                    <a:pt x="169152" y="4913408"/>
                    <a:pt x="144607" y="4853111"/>
                    <a:pt x="122474" y="4791821"/>
                  </a:cubicBezTo>
                  <a:cubicBezTo>
                    <a:pt x="100342" y="4730532"/>
                    <a:pt x="81757" y="4666830"/>
                    <a:pt x="65724" y="4603129"/>
                  </a:cubicBezTo>
                  <a:cubicBezTo>
                    <a:pt x="58205" y="4571064"/>
                    <a:pt x="50828" y="4539143"/>
                    <a:pt x="44727" y="4506937"/>
                  </a:cubicBezTo>
                  <a:lnTo>
                    <a:pt x="35505" y="4458699"/>
                  </a:lnTo>
                  <a:lnTo>
                    <a:pt x="27845" y="4410320"/>
                  </a:lnTo>
                  <a:cubicBezTo>
                    <a:pt x="8635" y="4281881"/>
                    <a:pt x="-661" y="4152150"/>
                    <a:pt x="37" y="4022292"/>
                  </a:cubicBezTo>
                  <a:cubicBezTo>
                    <a:pt x="712" y="3768592"/>
                    <a:pt x="27094" y="3515615"/>
                    <a:pt x="78777" y="3267236"/>
                  </a:cubicBezTo>
                  <a:cubicBezTo>
                    <a:pt x="130048" y="3017876"/>
                    <a:pt x="209439" y="2775142"/>
                    <a:pt x="315424" y="2543673"/>
                  </a:cubicBezTo>
                  <a:cubicBezTo>
                    <a:pt x="528236" y="2081161"/>
                    <a:pt x="838234" y="1667312"/>
                    <a:pt x="1202710" y="1314895"/>
                  </a:cubicBezTo>
                  <a:cubicBezTo>
                    <a:pt x="1385514" y="1138814"/>
                    <a:pt x="1582282" y="977831"/>
                    <a:pt x="1791065" y="833514"/>
                  </a:cubicBezTo>
                  <a:cubicBezTo>
                    <a:pt x="2420037" y="395614"/>
                    <a:pt x="3147288" y="119557"/>
                    <a:pt x="3908404" y="29794"/>
                  </a:cubicBezTo>
                  <a:cubicBezTo>
                    <a:pt x="4098509" y="7429"/>
                    <a:pt x="4289811" y="-2355"/>
                    <a:pt x="4481066" y="478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C72F6EE6-EDE9-45A5-8F6D-02B9B7CB2C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305" y="1"/>
              <a:ext cx="6165116" cy="6858001"/>
            </a:xfrm>
            <a:custGeom>
              <a:avLst/>
              <a:gdLst>
                <a:gd name="connsiteX0" fmla="*/ 6264586 w 6264586"/>
                <a:gd name="connsiteY0" fmla="*/ 6646464 h 6858001"/>
                <a:gd name="connsiteX1" fmla="*/ 6264586 w 6264586"/>
                <a:gd name="connsiteY1" fmla="*/ 6858001 h 6858001"/>
                <a:gd name="connsiteX2" fmla="*/ 5997170 w 6264586"/>
                <a:gd name="connsiteY2" fmla="*/ 6858001 h 6858001"/>
                <a:gd name="connsiteX3" fmla="*/ 6121512 w 6264586"/>
                <a:gd name="connsiteY3" fmla="*/ 6761029 h 6858001"/>
                <a:gd name="connsiteX4" fmla="*/ 2693206 w 6264586"/>
                <a:gd name="connsiteY4" fmla="*/ 0 h 6858001"/>
                <a:gd name="connsiteX5" fmla="*/ 5872285 w 6264586"/>
                <a:gd name="connsiteY5" fmla="*/ 0 h 6858001"/>
                <a:gd name="connsiteX6" fmla="*/ 6024875 w 6264586"/>
                <a:gd name="connsiteY6" fmla="*/ 68385 h 6858001"/>
                <a:gd name="connsiteX7" fmla="*/ 6206432 w 6264586"/>
                <a:gd name="connsiteY7" fmla="*/ 162336 h 6858001"/>
                <a:gd name="connsiteX8" fmla="*/ 6264586 w 6264586"/>
                <a:gd name="connsiteY8" fmla="*/ 196704 h 6858001"/>
                <a:gd name="connsiteX9" fmla="*/ 6264586 w 6264586"/>
                <a:gd name="connsiteY9" fmla="*/ 537242 h 6858001"/>
                <a:gd name="connsiteX10" fmla="*/ 6230189 w 6264586"/>
                <a:gd name="connsiteY10" fmla="*/ 517260 h 6858001"/>
                <a:gd name="connsiteX11" fmla="*/ 5540536 w 6264586"/>
                <a:gd name="connsiteY11" fmla="*/ 249543 h 6858001"/>
                <a:gd name="connsiteX12" fmla="*/ 5178896 w 6264586"/>
                <a:gd name="connsiteY12" fmla="*/ 178606 h 6858001"/>
                <a:gd name="connsiteX13" fmla="*/ 4814279 w 6264586"/>
                <a:gd name="connsiteY13" fmla="*/ 146683 h 6858001"/>
                <a:gd name="connsiteX14" fmla="*/ 4655095 w 6264586"/>
                <a:gd name="connsiteY14" fmla="*/ 143421 h 6858001"/>
                <a:gd name="connsiteX15" fmla="*/ 4081069 w 6264586"/>
                <a:gd name="connsiteY15" fmla="*/ 185983 h 6858001"/>
                <a:gd name="connsiteX16" fmla="*/ 3720566 w 6264586"/>
                <a:gd name="connsiteY16" fmla="*/ 256921 h 6858001"/>
                <a:gd name="connsiteX17" fmla="*/ 3365879 w 6264586"/>
                <a:gd name="connsiteY17" fmla="*/ 357651 h 6858001"/>
                <a:gd name="connsiteX18" fmla="*/ 3020555 w 6264586"/>
                <a:gd name="connsiteY18" fmla="*/ 486190 h 6858001"/>
                <a:gd name="connsiteX19" fmla="*/ 2685163 w 6264586"/>
                <a:gd name="connsiteY19" fmla="*/ 641542 h 6858001"/>
                <a:gd name="connsiteX20" fmla="*/ 2047720 w 6264586"/>
                <a:gd name="connsiteY20" fmla="*/ 1025030 h 6858001"/>
                <a:gd name="connsiteX21" fmla="*/ 1897333 w 6264586"/>
                <a:gd name="connsiteY21" fmla="*/ 1134983 h 6858001"/>
                <a:gd name="connsiteX22" fmla="*/ 1835758 w 6264586"/>
                <a:gd name="connsiteY22" fmla="*/ 1182227 h 6858001"/>
                <a:gd name="connsiteX23" fmla="*/ 1823273 w 6264586"/>
                <a:gd name="connsiteY23" fmla="*/ 1192016 h 6858001"/>
                <a:gd name="connsiteX24" fmla="*/ 1750918 w 6264586"/>
                <a:gd name="connsiteY24" fmla="*/ 1249760 h 6858001"/>
                <a:gd name="connsiteX25" fmla="*/ 1469297 w 6264586"/>
                <a:gd name="connsiteY25" fmla="*/ 1496906 h 6858001"/>
                <a:gd name="connsiteX26" fmla="*/ 967769 w 6264586"/>
                <a:gd name="connsiteY26" fmla="*/ 2056602 h 6858001"/>
                <a:gd name="connsiteX27" fmla="*/ 754105 w 6264586"/>
                <a:gd name="connsiteY27" fmla="*/ 2368727 h 6858001"/>
                <a:gd name="connsiteX28" fmla="*/ 572364 w 6264586"/>
                <a:gd name="connsiteY28" fmla="*/ 2701140 h 6858001"/>
                <a:gd name="connsiteX29" fmla="*/ 532497 w 6264586"/>
                <a:gd name="connsiteY29" fmla="*/ 2786265 h 6858001"/>
                <a:gd name="connsiteX30" fmla="*/ 512918 w 6264586"/>
                <a:gd name="connsiteY30" fmla="*/ 2828827 h 6858001"/>
                <a:gd name="connsiteX31" fmla="*/ 494475 w 6264586"/>
                <a:gd name="connsiteY31" fmla="*/ 2872240 h 6858001"/>
                <a:gd name="connsiteX32" fmla="*/ 491637 w 6264586"/>
                <a:gd name="connsiteY32" fmla="*/ 2878908 h 6858001"/>
                <a:gd name="connsiteX33" fmla="*/ 459290 w 6264586"/>
                <a:gd name="connsiteY33" fmla="*/ 2959635 h 6858001"/>
                <a:gd name="connsiteX34" fmla="*/ 446805 w 6264586"/>
                <a:gd name="connsiteY34" fmla="*/ 2992408 h 6858001"/>
                <a:gd name="connsiteX35" fmla="*/ 426090 w 6264586"/>
                <a:gd name="connsiteY35" fmla="*/ 3049158 h 6858001"/>
                <a:gd name="connsiteX36" fmla="*/ 426090 w 6264586"/>
                <a:gd name="connsiteY36" fmla="*/ 3049867 h 6858001"/>
                <a:gd name="connsiteX37" fmla="*/ 318124 w 6264586"/>
                <a:gd name="connsiteY37" fmla="*/ 3414202 h 6858001"/>
                <a:gd name="connsiteX38" fmla="*/ 230729 w 6264586"/>
                <a:gd name="connsiteY38" fmla="*/ 4169260 h 6858001"/>
                <a:gd name="connsiteX39" fmla="*/ 268893 w 6264586"/>
                <a:gd name="connsiteY39" fmla="*/ 4544236 h 6858001"/>
                <a:gd name="connsiteX40" fmla="*/ 379840 w 6264586"/>
                <a:gd name="connsiteY40" fmla="*/ 4900056 h 6858001"/>
                <a:gd name="connsiteX41" fmla="*/ 406512 w 6264586"/>
                <a:gd name="connsiteY41" fmla="*/ 4960211 h 6858001"/>
                <a:gd name="connsiteX42" fmla="*/ 417862 w 6264586"/>
                <a:gd name="connsiteY42" fmla="*/ 4984613 h 6858001"/>
                <a:gd name="connsiteX43" fmla="*/ 428077 w 6264586"/>
                <a:gd name="connsiteY43" fmla="*/ 5005043 h 6858001"/>
                <a:gd name="connsiteX44" fmla="*/ 460140 w 6264586"/>
                <a:gd name="connsiteY44" fmla="*/ 5067327 h 6858001"/>
                <a:gd name="connsiteX45" fmla="*/ 555197 w 6264586"/>
                <a:gd name="connsiteY45" fmla="*/ 5229773 h 6858001"/>
                <a:gd name="connsiteX46" fmla="*/ 660611 w 6264586"/>
                <a:gd name="connsiteY46" fmla="*/ 5387396 h 6858001"/>
                <a:gd name="connsiteX47" fmla="*/ 774110 w 6264586"/>
                <a:gd name="connsiteY47" fmla="*/ 5542182 h 6858001"/>
                <a:gd name="connsiteX48" fmla="*/ 917829 w 6264586"/>
                <a:gd name="connsiteY48" fmla="*/ 5727896 h 6858001"/>
                <a:gd name="connsiteX49" fmla="*/ 1012885 w 6264586"/>
                <a:gd name="connsiteY49" fmla="*/ 5849767 h 6858001"/>
                <a:gd name="connsiteX50" fmla="*/ 1133053 w 6264586"/>
                <a:gd name="connsiteY50" fmla="*/ 6006822 h 6858001"/>
                <a:gd name="connsiteX51" fmla="*/ 1194343 w 6264586"/>
                <a:gd name="connsiteY51" fmla="*/ 6090245 h 6858001"/>
                <a:gd name="connsiteX52" fmla="*/ 1249390 w 6264586"/>
                <a:gd name="connsiteY52" fmla="*/ 6165155 h 6858001"/>
                <a:gd name="connsiteX53" fmla="*/ 1345724 w 6264586"/>
                <a:gd name="connsiteY53" fmla="*/ 6292132 h 6858001"/>
                <a:gd name="connsiteX54" fmla="*/ 1364310 w 6264586"/>
                <a:gd name="connsiteY54" fmla="*/ 6316251 h 6858001"/>
                <a:gd name="connsiteX55" fmla="*/ 1373673 w 6264586"/>
                <a:gd name="connsiteY55" fmla="*/ 6327885 h 6858001"/>
                <a:gd name="connsiteX56" fmla="*/ 1484619 w 6264586"/>
                <a:gd name="connsiteY56" fmla="*/ 6462240 h 6858001"/>
                <a:gd name="connsiteX57" fmla="*/ 1739000 w 6264586"/>
                <a:gd name="connsiteY57" fmla="*/ 6737335 h 6858001"/>
                <a:gd name="connsiteX58" fmla="*/ 1866801 w 6264586"/>
                <a:gd name="connsiteY58" fmla="*/ 6858001 h 6858001"/>
                <a:gd name="connsiteX59" fmla="*/ 1144149 w 6264586"/>
                <a:gd name="connsiteY59" fmla="*/ 6858001 h 6858001"/>
                <a:gd name="connsiteX60" fmla="*/ 1058349 w 6264586"/>
                <a:gd name="connsiteY60" fmla="*/ 6766452 h 6858001"/>
                <a:gd name="connsiteX61" fmla="*/ 580309 w 6264586"/>
                <a:gd name="connsiteY61" fmla="*/ 6105000 h 6858001"/>
                <a:gd name="connsiteX62" fmla="*/ 1 w 6264586"/>
                <a:gd name="connsiteY62" fmla="*/ 3960094 h 6858001"/>
                <a:gd name="connsiteX63" fmla="*/ 2599292 w 6264586"/>
                <a:gd name="connsiteY63" fmla="*/ 37050 h 68580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</a:cxnLst>
              <a:rect l="l" t="t" r="r" b="b"/>
              <a:pathLst>
                <a:path w="6264586" h="6858001">
                  <a:moveTo>
                    <a:pt x="6264586" y="6646464"/>
                  </a:moveTo>
                  <a:lnTo>
                    <a:pt x="6264586" y="6858001"/>
                  </a:lnTo>
                  <a:lnTo>
                    <a:pt x="5997170" y="6858001"/>
                  </a:lnTo>
                  <a:lnTo>
                    <a:pt x="6121512" y="6761029"/>
                  </a:lnTo>
                  <a:close/>
                  <a:moveTo>
                    <a:pt x="2693206" y="0"/>
                  </a:moveTo>
                  <a:lnTo>
                    <a:pt x="5872285" y="0"/>
                  </a:lnTo>
                  <a:lnTo>
                    <a:pt x="6024875" y="68385"/>
                  </a:lnTo>
                  <a:cubicBezTo>
                    <a:pt x="6086250" y="97989"/>
                    <a:pt x="6146793" y="129318"/>
                    <a:pt x="6206432" y="162336"/>
                  </a:cubicBezTo>
                  <a:lnTo>
                    <a:pt x="6264586" y="196704"/>
                  </a:lnTo>
                  <a:lnTo>
                    <a:pt x="6264586" y="537242"/>
                  </a:lnTo>
                  <a:lnTo>
                    <a:pt x="6230189" y="517260"/>
                  </a:lnTo>
                  <a:cubicBezTo>
                    <a:pt x="6012226" y="399931"/>
                    <a:pt x="5780573" y="310008"/>
                    <a:pt x="5540536" y="249543"/>
                  </a:cubicBezTo>
                  <a:cubicBezTo>
                    <a:pt x="5421375" y="219324"/>
                    <a:pt x="5300641" y="195644"/>
                    <a:pt x="5178896" y="178606"/>
                  </a:cubicBezTo>
                  <a:cubicBezTo>
                    <a:pt x="5057977" y="161840"/>
                    <a:pt x="4936276" y="151186"/>
                    <a:pt x="4814279" y="146683"/>
                  </a:cubicBezTo>
                  <a:cubicBezTo>
                    <a:pt x="4761501" y="144556"/>
                    <a:pt x="4708015" y="143421"/>
                    <a:pt x="4655095" y="143421"/>
                  </a:cubicBezTo>
                  <a:cubicBezTo>
                    <a:pt x="4462968" y="143573"/>
                    <a:pt x="4271111" y="157799"/>
                    <a:pt x="4081069" y="185983"/>
                  </a:cubicBezTo>
                  <a:cubicBezTo>
                    <a:pt x="3956361" y="205703"/>
                    <a:pt x="3835058" y="229396"/>
                    <a:pt x="3720566" y="256921"/>
                  </a:cubicBezTo>
                  <a:cubicBezTo>
                    <a:pt x="3596708" y="286714"/>
                    <a:pt x="3477677" y="320905"/>
                    <a:pt x="3365879" y="357651"/>
                  </a:cubicBezTo>
                  <a:cubicBezTo>
                    <a:pt x="3249257" y="395958"/>
                    <a:pt x="3133487" y="438945"/>
                    <a:pt x="3020555" y="486190"/>
                  </a:cubicBezTo>
                  <a:cubicBezTo>
                    <a:pt x="2907623" y="533434"/>
                    <a:pt x="2794832" y="585786"/>
                    <a:pt x="2685163" y="641542"/>
                  </a:cubicBezTo>
                  <a:cubicBezTo>
                    <a:pt x="2463995" y="754348"/>
                    <a:pt x="2250998" y="882488"/>
                    <a:pt x="2047720" y="1025030"/>
                  </a:cubicBezTo>
                  <a:cubicBezTo>
                    <a:pt x="2006151" y="1054399"/>
                    <a:pt x="1951528" y="1093415"/>
                    <a:pt x="1897333" y="1134983"/>
                  </a:cubicBezTo>
                  <a:cubicBezTo>
                    <a:pt x="1876761" y="1150164"/>
                    <a:pt x="1855905" y="1166479"/>
                    <a:pt x="1835758" y="1182227"/>
                  </a:cubicBezTo>
                  <a:lnTo>
                    <a:pt x="1823273" y="1192016"/>
                  </a:lnTo>
                  <a:cubicBezTo>
                    <a:pt x="1797027" y="1211879"/>
                    <a:pt x="1772057" y="1232309"/>
                    <a:pt x="1750918" y="1249760"/>
                  </a:cubicBezTo>
                  <a:cubicBezTo>
                    <a:pt x="1645931" y="1335737"/>
                    <a:pt x="1554422" y="1416605"/>
                    <a:pt x="1469297" y="1496906"/>
                  </a:cubicBezTo>
                  <a:cubicBezTo>
                    <a:pt x="1286595" y="1668957"/>
                    <a:pt x="1118818" y="1856190"/>
                    <a:pt x="967769" y="2056602"/>
                  </a:cubicBezTo>
                  <a:cubicBezTo>
                    <a:pt x="890731" y="2159603"/>
                    <a:pt x="818800" y="2264590"/>
                    <a:pt x="754105" y="2368727"/>
                  </a:cubicBezTo>
                  <a:cubicBezTo>
                    <a:pt x="681749" y="2488328"/>
                    <a:pt x="622304" y="2596720"/>
                    <a:pt x="572364" y="2701140"/>
                  </a:cubicBezTo>
                  <a:cubicBezTo>
                    <a:pt x="557609" y="2730507"/>
                    <a:pt x="543989" y="2760443"/>
                    <a:pt x="532497" y="2786265"/>
                  </a:cubicBezTo>
                  <a:lnTo>
                    <a:pt x="512918" y="2828827"/>
                  </a:lnTo>
                  <a:lnTo>
                    <a:pt x="494475" y="2872240"/>
                  </a:lnTo>
                  <a:lnTo>
                    <a:pt x="491637" y="2878908"/>
                  </a:lnTo>
                  <a:cubicBezTo>
                    <a:pt x="480146" y="2906575"/>
                    <a:pt x="469220" y="2932821"/>
                    <a:pt x="459290" y="2959635"/>
                  </a:cubicBezTo>
                  <a:cubicBezTo>
                    <a:pt x="455176" y="2970559"/>
                    <a:pt x="451060" y="2981484"/>
                    <a:pt x="446805" y="2992408"/>
                  </a:cubicBezTo>
                  <a:cubicBezTo>
                    <a:pt x="439427" y="3012412"/>
                    <a:pt x="432333" y="3030572"/>
                    <a:pt x="426090" y="3049158"/>
                  </a:cubicBezTo>
                  <a:lnTo>
                    <a:pt x="426090" y="3049867"/>
                  </a:lnTo>
                  <a:cubicBezTo>
                    <a:pt x="383010" y="3169099"/>
                    <a:pt x="346959" y="3290756"/>
                    <a:pt x="318124" y="3414202"/>
                  </a:cubicBezTo>
                  <a:cubicBezTo>
                    <a:pt x="260107" y="3661703"/>
                    <a:pt x="230780" y="3915049"/>
                    <a:pt x="230729" y="4169260"/>
                  </a:cubicBezTo>
                  <a:cubicBezTo>
                    <a:pt x="231621" y="4295173"/>
                    <a:pt x="244398" y="4420719"/>
                    <a:pt x="268893" y="4544236"/>
                  </a:cubicBezTo>
                  <a:cubicBezTo>
                    <a:pt x="293708" y="4666304"/>
                    <a:pt x="330882" y="4785521"/>
                    <a:pt x="379840" y="4900056"/>
                  </a:cubicBezTo>
                  <a:cubicBezTo>
                    <a:pt x="387926" y="4919919"/>
                    <a:pt x="397006" y="4939498"/>
                    <a:pt x="406512" y="4960211"/>
                  </a:cubicBezTo>
                  <a:cubicBezTo>
                    <a:pt x="410343" y="4968299"/>
                    <a:pt x="414173" y="4976385"/>
                    <a:pt x="417862" y="4984613"/>
                  </a:cubicBezTo>
                  <a:lnTo>
                    <a:pt x="428077" y="5005043"/>
                  </a:lnTo>
                  <a:cubicBezTo>
                    <a:pt x="438860" y="5026751"/>
                    <a:pt x="449075" y="5047181"/>
                    <a:pt x="460140" y="5067327"/>
                  </a:cubicBezTo>
                  <a:cubicBezTo>
                    <a:pt x="485536" y="5116273"/>
                    <a:pt x="514763" y="5165789"/>
                    <a:pt x="555197" y="5229773"/>
                  </a:cubicBezTo>
                  <a:cubicBezTo>
                    <a:pt x="586836" y="5280282"/>
                    <a:pt x="620318" y="5329511"/>
                    <a:pt x="660611" y="5387396"/>
                  </a:cubicBezTo>
                  <a:cubicBezTo>
                    <a:pt x="698065" y="5440741"/>
                    <a:pt x="737223" y="5493094"/>
                    <a:pt x="774110" y="5542182"/>
                  </a:cubicBezTo>
                  <a:cubicBezTo>
                    <a:pt x="821070" y="5604324"/>
                    <a:pt x="870301" y="5667173"/>
                    <a:pt x="917829" y="5727896"/>
                  </a:cubicBezTo>
                  <a:cubicBezTo>
                    <a:pt x="949042" y="5767762"/>
                    <a:pt x="979828" y="5807063"/>
                    <a:pt x="1012885" y="5849767"/>
                  </a:cubicBezTo>
                  <a:cubicBezTo>
                    <a:pt x="1045942" y="5892471"/>
                    <a:pt x="1089497" y="5948796"/>
                    <a:pt x="1133053" y="6006822"/>
                  </a:cubicBezTo>
                  <a:cubicBezTo>
                    <a:pt x="1153624" y="6034345"/>
                    <a:pt x="1175332" y="6063998"/>
                    <a:pt x="1194343" y="6090245"/>
                  </a:cubicBezTo>
                  <a:cubicBezTo>
                    <a:pt x="1213355" y="6116491"/>
                    <a:pt x="1231372" y="6141178"/>
                    <a:pt x="1249390" y="6165155"/>
                  </a:cubicBezTo>
                  <a:cubicBezTo>
                    <a:pt x="1280461" y="6208000"/>
                    <a:pt x="1313659" y="6250847"/>
                    <a:pt x="1345724" y="6292132"/>
                  </a:cubicBezTo>
                  <a:lnTo>
                    <a:pt x="1364310" y="6316251"/>
                  </a:lnTo>
                  <a:lnTo>
                    <a:pt x="1373673" y="6327885"/>
                  </a:lnTo>
                  <a:cubicBezTo>
                    <a:pt x="1409566" y="6372433"/>
                    <a:pt x="1446738" y="6418542"/>
                    <a:pt x="1484619" y="6462240"/>
                  </a:cubicBezTo>
                  <a:cubicBezTo>
                    <a:pt x="1567899" y="6559850"/>
                    <a:pt x="1653876" y="6652211"/>
                    <a:pt x="1739000" y="6737335"/>
                  </a:cubicBezTo>
                  <a:lnTo>
                    <a:pt x="1866801" y="6858001"/>
                  </a:lnTo>
                  <a:lnTo>
                    <a:pt x="1144149" y="6858001"/>
                  </a:lnTo>
                  <a:lnTo>
                    <a:pt x="1058349" y="6766452"/>
                  </a:lnTo>
                  <a:cubicBezTo>
                    <a:pt x="878978" y="6562465"/>
                    <a:pt x="718756" y="6341104"/>
                    <a:pt x="580309" y="6105000"/>
                  </a:cubicBezTo>
                  <a:cubicBezTo>
                    <a:pt x="200401" y="5454007"/>
                    <a:pt x="146" y="4713831"/>
                    <a:pt x="1" y="3960094"/>
                  </a:cubicBezTo>
                  <a:cubicBezTo>
                    <a:pt x="-335" y="2196754"/>
                    <a:pt x="1071479" y="683605"/>
                    <a:pt x="2599292" y="3705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C093DC50-3BD7-46B1-A300-CD207E152FF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305" y="-5977"/>
              <a:ext cx="6238675" cy="6858001"/>
            </a:xfrm>
            <a:custGeom>
              <a:avLst/>
              <a:gdLst>
                <a:gd name="connsiteX0" fmla="*/ 6264586 w 6264586"/>
                <a:gd name="connsiteY0" fmla="*/ 6646464 h 6858001"/>
                <a:gd name="connsiteX1" fmla="*/ 6264586 w 6264586"/>
                <a:gd name="connsiteY1" fmla="*/ 6858001 h 6858001"/>
                <a:gd name="connsiteX2" fmla="*/ 5997170 w 6264586"/>
                <a:gd name="connsiteY2" fmla="*/ 6858001 h 6858001"/>
                <a:gd name="connsiteX3" fmla="*/ 6121512 w 6264586"/>
                <a:gd name="connsiteY3" fmla="*/ 6761029 h 6858001"/>
                <a:gd name="connsiteX4" fmla="*/ 2693206 w 6264586"/>
                <a:gd name="connsiteY4" fmla="*/ 0 h 6858001"/>
                <a:gd name="connsiteX5" fmla="*/ 5872285 w 6264586"/>
                <a:gd name="connsiteY5" fmla="*/ 0 h 6858001"/>
                <a:gd name="connsiteX6" fmla="*/ 6024875 w 6264586"/>
                <a:gd name="connsiteY6" fmla="*/ 68385 h 6858001"/>
                <a:gd name="connsiteX7" fmla="*/ 6206432 w 6264586"/>
                <a:gd name="connsiteY7" fmla="*/ 162336 h 6858001"/>
                <a:gd name="connsiteX8" fmla="*/ 6264586 w 6264586"/>
                <a:gd name="connsiteY8" fmla="*/ 196704 h 6858001"/>
                <a:gd name="connsiteX9" fmla="*/ 6264586 w 6264586"/>
                <a:gd name="connsiteY9" fmla="*/ 537242 h 6858001"/>
                <a:gd name="connsiteX10" fmla="*/ 6230189 w 6264586"/>
                <a:gd name="connsiteY10" fmla="*/ 517260 h 6858001"/>
                <a:gd name="connsiteX11" fmla="*/ 5540536 w 6264586"/>
                <a:gd name="connsiteY11" fmla="*/ 249543 h 6858001"/>
                <a:gd name="connsiteX12" fmla="*/ 5178896 w 6264586"/>
                <a:gd name="connsiteY12" fmla="*/ 178606 h 6858001"/>
                <a:gd name="connsiteX13" fmla="*/ 4814279 w 6264586"/>
                <a:gd name="connsiteY13" fmla="*/ 146683 h 6858001"/>
                <a:gd name="connsiteX14" fmla="*/ 4655095 w 6264586"/>
                <a:gd name="connsiteY14" fmla="*/ 143421 h 6858001"/>
                <a:gd name="connsiteX15" fmla="*/ 4081069 w 6264586"/>
                <a:gd name="connsiteY15" fmla="*/ 185983 h 6858001"/>
                <a:gd name="connsiteX16" fmla="*/ 3720566 w 6264586"/>
                <a:gd name="connsiteY16" fmla="*/ 256921 h 6858001"/>
                <a:gd name="connsiteX17" fmla="*/ 3365879 w 6264586"/>
                <a:gd name="connsiteY17" fmla="*/ 357651 h 6858001"/>
                <a:gd name="connsiteX18" fmla="*/ 3020555 w 6264586"/>
                <a:gd name="connsiteY18" fmla="*/ 486190 h 6858001"/>
                <a:gd name="connsiteX19" fmla="*/ 2685163 w 6264586"/>
                <a:gd name="connsiteY19" fmla="*/ 641542 h 6858001"/>
                <a:gd name="connsiteX20" fmla="*/ 2047720 w 6264586"/>
                <a:gd name="connsiteY20" fmla="*/ 1025030 h 6858001"/>
                <a:gd name="connsiteX21" fmla="*/ 1897333 w 6264586"/>
                <a:gd name="connsiteY21" fmla="*/ 1134983 h 6858001"/>
                <a:gd name="connsiteX22" fmla="*/ 1835758 w 6264586"/>
                <a:gd name="connsiteY22" fmla="*/ 1182227 h 6858001"/>
                <a:gd name="connsiteX23" fmla="*/ 1823273 w 6264586"/>
                <a:gd name="connsiteY23" fmla="*/ 1192016 h 6858001"/>
                <a:gd name="connsiteX24" fmla="*/ 1750918 w 6264586"/>
                <a:gd name="connsiteY24" fmla="*/ 1249760 h 6858001"/>
                <a:gd name="connsiteX25" fmla="*/ 1469297 w 6264586"/>
                <a:gd name="connsiteY25" fmla="*/ 1496906 h 6858001"/>
                <a:gd name="connsiteX26" fmla="*/ 967769 w 6264586"/>
                <a:gd name="connsiteY26" fmla="*/ 2056602 h 6858001"/>
                <a:gd name="connsiteX27" fmla="*/ 754105 w 6264586"/>
                <a:gd name="connsiteY27" fmla="*/ 2368727 h 6858001"/>
                <a:gd name="connsiteX28" fmla="*/ 572364 w 6264586"/>
                <a:gd name="connsiteY28" fmla="*/ 2701140 h 6858001"/>
                <a:gd name="connsiteX29" fmla="*/ 532497 w 6264586"/>
                <a:gd name="connsiteY29" fmla="*/ 2786265 h 6858001"/>
                <a:gd name="connsiteX30" fmla="*/ 512918 w 6264586"/>
                <a:gd name="connsiteY30" fmla="*/ 2828827 h 6858001"/>
                <a:gd name="connsiteX31" fmla="*/ 494475 w 6264586"/>
                <a:gd name="connsiteY31" fmla="*/ 2872240 h 6858001"/>
                <a:gd name="connsiteX32" fmla="*/ 491637 w 6264586"/>
                <a:gd name="connsiteY32" fmla="*/ 2878908 h 6858001"/>
                <a:gd name="connsiteX33" fmla="*/ 459290 w 6264586"/>
                <a:gd name="connsiteY33" fmla="*/ 2959635 h 6858001"/>
                <a:gd name="connsiteX34" fmla="*/ 446805 w 6264586"/>
                <a:gd name="connsiteY34" fmla="*/ 2992408 h 6858001"/>
                <a:gd name="connsiteX35" fmla="*/ 426090 w 6264586"/>
                <a:gd name="connsiteY35" fmla="*/ 3049158 h 6858001"/>
                <a:gd name="connsiteX36" fmla="*/ 426090 w 6264586"/>
                <a:gd name="connsiteY36" fmla="*/ 3049867 h 6858001"/>
                <a:gd name="connsiteX37" fmla="*/ 318124 w 6264586"/>
                <a:gd name="connsiteY37" fmla="*/ 3414202 h 6858001"/>
                <a:gd name="connsiteX38" fmla="*/ 230729 w 6264586"/>
                <a:gd name="connsiteY38" fmla="*/ 4169260 h 6858001"/>
                <a:gd name="connsiteX39" fmla="*/ 268893 w 6264586"/>
                <a:gd name="connsiteY39" fmla="*/ 4544236 h 6858001"/>
                <a:gd name="connsiteX40" fmla="*/ 379840 w 6264586"/>
                <a:gd name="connsiteY40" fmla="*/ 4900056 h 6858001"/>
                <a:gd name="connsiteX41" fmla="*/ 406512 w 6264586"/>
                <a:gd name="connsiteY41" fmla="*/ 4960211 h 6858001"/>
                <a:gd name="connsiteX42" fmla="*/ 417862 w 6264586"/>
                <a:gd name="connsiteY42" fmla="*/ 4984613 h 6858001"/>
                <a:gd name="connsiteX43" fmla="*/ 428077 w 6264586"/>
                <a:gd name="connsiteY43" fmla="*/ 5005043 h 6858001"/>
                <a:gd name="connsiteX44" fmla="*/ 460140 w 6264586"/>
                <a:gd name="connsiteY44" fmla="*/ 5067327 h 6858001"/>
                <a:gd name="connsiteX45" fmla="*/ 555197 w 6264586"/>
                <a:gd name="connsiteY45" fmla="*/ 5229773 h 6858001"/>
                <a:gd name="connsiteX46" fmla="*/ 660611 w 6264586"/>
                <a:gd name="connsiteY46" fmla="*/ 5387396 h 6858001"/>
                <a:gd name="connsiteX47" fmla="*/ 774110 w 6264586"/>
                <a:gd name="connsiteY47" fmla="*/ 5542182 h 6858001"/>
                <a:gd name="connsiteX48" fmla="*/ 917829 w 6264586"/>
                <a:gd name="connsiteY48" fmla="*/ 5727896 h 6858001"/>
                <a:gd name="connsiteX49" fmla="*/ 1012885 w 6264586"/>
                <a:gd name="connsiteY49" fmla="*/ 5849767 h 6858001"/>
                <a:gd name="connsiteX50" fmla="*/ 1133053 w 6264586"/>
                <a:gd name="connsiteY50" fmla="*/ 6006822 h 6858001"/>
                <a:gd name="connsiteX51" fmla="*/ 1194343 w 6264586"/>
                <a:gd name="connsiteY51" fmla="*/ 6090245 h 6858001"/>
                <a:gd name="connsiteX52" fmla="*/ 1249390 w 6264586"/>
                <a:gd name="connsiteY52" fmla="*/ 6165155 h 6858001"/>
                <a:gd name="connsiteX53" fmla="*/ 1345724 w 6264586"/>
                <a:gd name="connsiteY53" fmla="*/ 6292132 h 6858001"/>
                <a:gd name="connsiteX54" fmla="*/ 1364310 w 6264586"/>
                <a:gd name="connsiteY54" fmla="*/ 6316251 h 6858001"/>
                <a:gd name="connsiteX55" fmla="*/ 1373673 w 6264586"/>
                <a:gd name="connsiteY55" fmla="*/ 6327885 h 6858001"/>
                <a:gd name="connsiteX56" fmla="*/ 1484619 w 6264586"/>
                <a:gd name="connsiteY56" fmla="*/ 6462240 h 6858001"/>
                <a:gd name="connsiteX57" fmla="*/ 1739000 w 6264586"/>
                <a:gd name="connsiteY57" fmla="*/ 6737335 h 6858001"/>
                <a:gd name="connsiteX58" fmla="*/ 1866801 w 6264586"/>
                <a:gd name="connsiteY58" fmla="*/ 6858001 h 6858001"/>
                <a:gd name="connsiteX59" fmla="*/ 1144149 w 6264586"/>
                <a:gd name="connsiteY59" fmla="*/ 6858001 h 6858001"/>
                <a:gd name="connsiteX60" fmla="*/ 1058349 w 6264586"/>
                <a:gd name="connsiteY60" fmla="*/ 6766452 h 6858001"/>
                <a:gd name="connsiteX61" fmla="*/ 580309 w 6264586"/>
                <a:gd name="connsiteY61" fmla="*/ 6105000 h 6858001"/>
                <a:gd name="connsiteX62" fmla="*/ 1 w 6264586"/>
                <a:gd name="connsiteY62" fmla="*/ 3960094 h 6858001"/>
                <a:gd name="connsiteX63" fmla="*/ 2599292 w 6264586"/>
                <a:gd name="connsiteY63" fmla="*/ 37050 h 68580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</a:cxnLst>
              <a:rect l="l" t="t" r="r" b="b"/>
              <a:pathLst>
                <a:path w="6264586" h="6858001">
                  <a:moveTo>
                    <a:pt x="6264586" y="6646464"/>
                  </a:moveTo>
                  <a:lnTo>
                    <a:pt x="6264586" y="6858001"/>
                  </a:lnTo>
                  <a:lnTo>
                    <a:pt x="5997170" y="6858001"/>
                  </a:lnTo>
                  <a:lnTo>
                    <a:pt x="6121512" y="6761029"/>
                  </a:lnTo>
                  <a:close/>
                  <a:moveTo>
                    <a:pt x="2693206" y="0"/>
                  </a:moveTo>
                  <a:lnTo>
                    <a:pt x="5872285" y="0"/>
                  </a:lnTo>
                  <a:lnTo>
                    <a:pt x="6024875" y="68385"/>
                  </a:lnTo>
                  <a:cubicBezTo>
                    <a:pt x="6086250" y="97989"/>
                    <a:pt x="6146793" y="129318"/>
                    <a:pt x="6206432" y="162336"/>
                  </a:cubicBezTo>
                  <a:lnTo>
                    <a:pt x="6264586" y="196704"/>
                  </a:lnTo>
                  <a:lnTo>
                    <a:pt x="6264586" y="537242"/>
                  </a:lnTo>
                  <a:lnTo>
                    <a:pt x="6230189" y="517260"/>
                  </a:lnTo>
                  <a:cubicBezTo>
                    <a:pt x="6012226" y="399931"/>
                    <a:pt x="5780573" y="310008"/>
                    <a:pt x="5540536" y="249543"/>
                  </a:cubicBezTo>
                  <a:cubicBezTo>
                    <a:pt x="5421375" y="219324"/>
                    <a:pt x="5300641" y="195644"/>
                    <a:pt x="5178896" y="178606"/>
                  </a:cubicBezTo>
                  <a:cubicBezTo>
                    <a:pt x="5057977" y="161840"/>
                    <a:pt x="4936276" y="151186"/>
                    <a:pt x="4814279" y="146683"/>
                  </a:cubicBezTo>
                  <a:cubicBezTo>
                    <a:pt x="4761501" y="144556"/>
                    <a:pt x="4708015" y="143421"/>
                    <a:pt x="4655095" y="143421"/>
                  </a:cubicBezTo>
                  <a:cubicBezTo>
                    <a:pt x="4462968" y="143573"/>
                    <a:pt x="4271111" y="157799"/>
                    <a:pt x="4081069" y="185983"/>
                  </a:cubicBezTo>
                  <a:cubicBezTo>
                    <a:pt x="3956361" y="205703"/>
                    <a:pt x="3835058" y="229396"/>
                    <a:pt x="3720566" y="256921"/>
                  </a:cubicBezTo>
                  <a:cubicBezTo>
                    <a:pt x="3596708" y="286714"/>
                    <a:pt x="3477677" y="320905"/>
                    <a:pt x="3365879" y="357651"/>
                  </a:cubicBezTo>
                  <a:cubicBezTo>
                    <a:pt x="3249257" y="395958"/>
                    <a:pt x="3133487" y="438945"/>
                    <a:pt x="3020555" y="486190"/>
                  </a:cubicBezTo>
                  <a:cubicBezTo>
                    <a:pt x="2907623" y="533434"/>
                    <a:pt x="2794832" y="585786"/>
                    <a:pt x="2685163" y="641542"/>
                  </a:cubicBezTo>
                  <a:cubicBezTo>
                    <a:pt x="2463995" y="754348"/>
                    <a:pt x="2250998" y="882488"/>
                    <a:pt x="2047720" y="1025030"/>
                  </a:cubicBezTo>
                  <a:cubicBezTo>
                    <a:pt x="2006151" y="1054399"/>
                    <a:pt x="1951528" y="1093415"/>
                    <a:pt x="1897333" y="1134983"/>
                  </a:cubicBezTo>
                  <a:cubicBezTo>
                    <a:pt x="1876761" y="1150164"/>
                    <a:pt x="1855905" y="1166479"/>
                    <a:pt x="1835758" y="1182227"/>
                  </a:cubicBezTo>
                  <a:lnTo>
                    <a:pt x="1823273" y="1192016"/>
                  </a:lnTo>
                  <a:cubicBezTo>
                    <a:pt x="1797027" y="1211879"/>
                    <a:pt x="1772057" y="1232309"/>
                    <a:pt x="1750918" y="1249760"/>
                  </a:cubicBezTo>
                  <a:cubicBezTo>
                    <a:pt x="1645931" y="1335737"/>
                    <a:pt x="1554422" y="1416605"/>
                    <a:pt x="1469297" y="1496906"/>
                  </a:cubicBezTo>
                  <a:cubicBezTo>
                    <a:pt x="1286595" y="1668957"/>
                    <a:pt x="1118818" y="1856190"/>
                    <a:pt x="967769" y="2056602"/>
                  </a:cubicBezTo>
                  <a:cubicBezTo>
                    <a:pt x="890731" y="2159603"/>
                    <a:pt x="818800" y="2264590"/>
                    <a:pt x="754105" y="2368727"/>
                  </a:cubicBezTo>
                  <a:cubicBezTo>
                    <a:pt x="681749" y="2488328"/>
                    <a:pt x="622304" y="2596720"/>
                    <a:pt x="572364" y="2701140"/>
                  </a:cubicBezTo>
                  <a:cubicBezTo>
                    <a:pt x="557609" y="2730507"/>
                    <a:pt x="543989" y="2760443"/>
                    <a:pt x="532497" y="2786265"/>
                  </a:cubicBezTo>
                  <a:lnTo>
                    <a:pt x="512918" y="2828827"/>
                  </a:lnTo>
                  <a:lnTo>
                    <a:pt x="494475" y="2872240"/>
                  </a:lnTo>
                  <a:lnTo>
                    <a:pt x="491637" y="2878908"/>
                  </a:lnTo>
                  <a:cubicBezTo>
                    <a:pt x="480146" y="2906575"/>
                    <a:pt x="469220" y="2932821"/>
                    <a:pt x="459290" y="2959635"/>
                  </a:cubicBezTo>
                  <a:cubicBezTo>
                    <a:pt x="455176" y="2970559"/>
                    <a:pt x="451060" y="2981484"/>
                    <a:pt x="446805" y="2992408"/>
                  </a:cubicBezTo>
                  <a:cubicBezTo>
                    <a:pt x="439427" y="3012412"/>
                    <a:pt x="432333" y="3030572"/>
                    <a:pt x="426090" y="3049158"/>
                  </a:cubicBezTo>
                  <a:lnTo>
                    <a:pt x="426090" y="3049867"/>
                  </a:lnTo>
                  <a:cubicBezTo>
                    <a:pt x="383010" y="3169099"/>
                    <a:pt x="346959" y="3290756"/>
                    <a:pt x="318124" y="3414202"/>
                  </a:cubicBezTo>
                  <a:cubicBezTo>
                    <a:pt x="260107" y="3661703"/>
                    <a:pt x="230780" y="3915049"/>
                    <a:pt x="230729" y="4169260"/>
                  </a:cubicBezTo>
                  <a:cubicBezTo>
                    <a:pt x="231621" y="4295173"/>
                    <a:pt x="244398" y="4420719"/>
                    <a:pt x="268893" y="4544236"/>
                  </a:cubicBezTo>
                  <a:cubicBezTo>
                    <a:pt x="293708" y="4666304"/>
                    <a:pt x="330882" y="4785521"/>
                    <a:pt x="379840" y="4900056"/>
                  </a:cubicBezTo>
                  <a:cubicBezTo>
                    <a:pt x="387926" y="4919919"/>
                    <a:pt x="397006" y="4939498"/>
                    <a:pt x="406512" y="4960211"/>
                  </a:cubicBezTo>
                  <a:cubicBezTo>
                    <a:pt x="410343" y="4968299"/>
                    <a:pt x="414173" y="4976385"/>
                    <a:pt x="417862" y="4984613"/>
                  </a:cubicBezTo>
                  <a:lnTo>
                    <a:pt x="428077" y="5005043"/>
                  </a:lnTo>
                  <a:cubicBezTo>
                    <a:pt x="438860" y="5026751"/>
                    <a:pt x="449075" y="5047181"/>
                    <a:pt x="460140" y="5067327"/>
                  </a:cubicBezTo>
                  <a:cubicBezTo>
                    <a:pt x="485536" y="5116273"/>
                    <a:pt x="514763" y="5165789"/>
                    <a:pt x="555197" y="5229773"/>
                  </a:cubicBezTo>
                  <a:cubicBezTo>
                    <a:pt x="586836" y="5280282"/>
                    <a:pt x="620318" y="5329511"/>
                    <a:pt x="660611" y="5387396"/>
                  </a:cubicBezTo>
                  <a:cubicBezTo>
                    <a:pt x="698065" y="5440741"/>
                    <a:pt x="737223" y="5493094"/>
                    <a:pt x="774110" y="5542182"/>
                  </a:cubicBezTo>
                  <a:cubicBezTo>
                    <a:pt x="821070" y="5604324"/>
                    <a:pt x="870301" y="5667173"/>
                    <a:pt x="917829" y="5727896"/>
                  </a:cubicBezTo>
                  <a:cubicBezTo>
                    <a:pt x="949042" y="5767762"/>
                    <a:pt x="979828" y="5807063"/>
                    <a:pt x="1012885" y="5849767"/>
                  </a:cubicBezTo>
                  <a:cubicBezTo>
                    <a:pt x="1045942" y="5892471"/>
                    <a:pt x="1089497" y="5948796"/>
                    <a:pt x="1133053" y="6006822"/>
                  </a:cubicBezTo>
                  <a:cubicBezTo>
                    <a:pt x="1153624" y="6034345"/>
                    <a:pt x="1175332" y="6063998"/>
                    <a:pt x="1194343" y="6090245"/>
                  </a:cubicBezTo>
                  <a:cubicBezTo>
                    <a:pt x="1213355" y="6116491"/>
                    <a:pt x="1231372" y="6141178"/>
                    <a:pt x="1249390" y="6165155"/>
                  </a:cubicBezTo>
                  <a:cubicBezTo>
                    <a:pt x="1280461" y="6208000"/>
                    <a:pt x="1313659" y="6250847"/>
                    <a:pt x="1345724" y="6292132"/>
                  </a:cubicBezTo>
                  <a:lnTo>
                    <a:pt x="1364310" y="6316251"/>
                  </a:lnTo>
                  <a:lnTo>
                    <a:pt x="1373673" y="6327885"/>
                  </a:lnTo>
                  <a:cubicBezTo>
                    <a:pt x="1409566" y="6372433"/>
                    <a:pt x="1446738" y="6418542"/>
                    <a:pt x="1484619" y="6462240"/>
                  </a:cubicBezTo>
                  <a:cubicBezTo>
                    <a:pt x="1567899" y="6559850"/>
                    <a:pt x="1653876" y="6652211"/>
                    <a:pt x="1739000" y="6737335"/>
                  </a:cubicBezTo>
                  <a:lnTo>
                    <a:pt x="1866801" y="6858001"/>
                  </a:lnTo>
                  <a:lnTo>
                    <a:pt x="1144149" y="6858001"/>
                  </a:lnTo>
                  <a:lnTo>
                    <a:pt x="1058349" y="6766452"/>
                  </a:lnTo>
                  <a:cubicBezTo>
                    <a:pt x="878978" y="6562465"/>
                    <a:pt x="718756" y="6341104"/>
                    <a:pt x="580309" y="6105000"/>
                  </a:cubicBezTo>
                  <a:cubicBezTo>
                    <a:pt x="200401" y="5454007"/>
                    <a:pt x="146" y="4713831"/>
                    <a:pt x="1" y="3960094"/>
                  </a:cubicBezTo>
                  <a:cubicBezTo>
                    <a:pt x="-335" y="2196754"/>
                    <a:pt x="1071479" y="683605"/>
                    <a:pt x="2599292" y="3705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1745449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AAB5272E-CB00-7C98-0AAF-D7165D447B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dirty="0">
                <a:hlinkClick r:id="rId2"/>
              </a:rPr>
              <a:t>בוחן על טענת נגד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8597560"/>
      </p:ext>
    </p:extLst>
  </p:cSld>
  <p:clrMapOvr>
    <a:masterClrMapping/>
  </p:clrMapOvr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1106</TotalTime>
  <Words>134</Words>
  <Application>Microsoft Office PowerPoint</Application>
  <PresentationFormat>מסך רחב</PresentationFormat>
  <Paragraphs>25</Paragraphs>
  <Slides>12</Slides>
  <Notes>0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5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12</vt:i4>
      </vt:variant>
    </vt:vector>
  </HeadingPairs>
  <TitlesOfParts>
    <vt:vector size="18" baseType="lpstr">
      <vt:lpstr>Arial</vt:lpstr>
      <vt:lpstr>Calibri</vt:lpstr>
      <vt:lpstr>Calibri Light</vt:lpstr>
      <vt:lpstr>Times New Roman</vt:lpstr>
      <vt:lpstr>Wingdings</vt:lpstr>
      <vt:lpstr>ערכת נושא Office</vt:lpstr>
      <vt:lpstr>מצגת של PowerPoint‏</vt:lpstr>
      <vt:lpstr>מצגת של PowerPoint‏</vt:lpstr>
      <vt:lpstr>מצגת של PowerPoint‏</vt:lpstr>
      <vt:lpstr>מבנה רטורי של טיעון דוגמא</vt:lpstr>
      <vt:lpstr>כיצד הכותב משכנע ? כיצד הוא מבסס את דעתו ? </vt:lpstr>
      <vt:lpstr>למה להציג טענת נגד ? </vt:lpstr>
      <vt:lpstr>ננסה לחפש את רכיבי המאמר הטיעוני בטקסט הבא </vt:lpstr>
      <vt:lpstr>מצגת של PowerPoint‏</vt:lpstr>
      <vt:lpstr>מצגת של PowerPoint‏</vt:lpstr>
      <vt:lpstr>לעיתים הכותב לא מסתפק בהצגת טענת הנגד אלא גם מתווכח איתה, כלומר מפריך אותה </vt:lpstr>
      <vt:lpstr>הדגמה של רכיבי הטיעון במאמר</vt:lpstr>
      <vt:lpstr>בוחן על טענת נגד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PowerPoint‏</dc:title>
  <dc:creator>Tal Lavi</dc:creator>
  <cp:lastModifiedBy>Tal Lavi</cp:lastModifiedBy>
  <cp:revision>1</cp:revision>
  <dcterms:created xsi:type="dcterms:W3CDTF">2022-11-16T14:50:00Z</dcterms:created>
  <dcterms:modified xsi:type="dcterms:W3CDTF">2022-11-17T09:16:24Z</dcterms:modified>
</cp:coreProperties>
</file>